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 id="2147483723" r:id="rId6"/>
  </p:sldMasterIdLst>
  <p:notesMasterIdLst>
    <p:notesMasterId r:id="rId32"/>
  </p:notesMasterIdLst>
  <p:sldIdLst>
    <p:sldId id="260" r:id="rId7"/>
    <p:sldId id="264" r:id="rId8"/>
    <p:sldId id="265" r:id="rId9"/>
    <p:sldId id="266" r:id="rId10"/>
    <p:sldId id="267" r:id="rId11"/>
    <p:sldId id="277" r:id="rId12"/>
    <p:sldId id="281" r:id="rId13"/>
    <p:sldId id="307" r:id="rId14"/>
    <p:sldId id="284" r:id="rId15"/>
    <p:sldId id="285" r:id="rId16"/>
    <p:sldId id="308" r:id="rId17"/>
    <p:sldId id="286" r:id="rId18"/>
    <p:sldId id="302" r:id="rId19"/>
    <p:sldId id="304" r:id="rId20"/>
    <p:sldId id="305" r:id="rId21"/>
    <p:sldId id="288" r:id="rId22"/>
    <p:sldId id="289" r:id="rId23"/>
    <p:sldId id="290" r:id="rId24"/>
    <p:sldId id="291" r:id="rId25"/>
    <p:sldId id="293" r:id="rId26"/>
    <p:sldId id="295" r:id="rId27"/>
    <p:sldId id="297" r:id="rId28"/>
    <p:sldId id="299" r:id="rId29"/>
    <p:sldId id="301" r:id="rId30"/>
    <p:sldId id="309"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73" autoAdjust="0"/>
    <p:restoredTop sz="94660"/>
  </p:normalViewPr>
  <p:slideViewPr>
    <p:cSldViewPr snapToGrid="0">
      <p:cViewPr varScale="1">
        <p:scale>
          <a:sx n="115" d="100"/>
          <a:sy n="115" d="100"/>
        </p:scale>
        <p:origin x="75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35A39-0B6C-4D69-AFE5-4AF5D80C7274}" type="datetimeFigureOut">
              <a:rPr lang="de-DE" smtClean="0"/>
              <a:t>24.01.2024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3BEEE-EC67-4455-B570-FCAEB275FD9B}" type="slidenum">
              <a:rPr lang="de-DE" smtClean="0"/>
              <a:t>‹Nr.›</a:t>
            </a:fld>
            <a:endParaRPr lang="de-DE"/>
          </a:p>
        </p:txBody>
      </p:sp>
    </p:spTree>
    <p:extLst>
      <p:ext uri="{BB962C8B-B14F-4D97-AF65-F5344CB8AC3E}">
        <p14:creationId xmlns:p14="http://schemas.microsoft.com/office/powerpoint/2010/main" val="385948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2A0F742D-BE29-47EF-8F90-3506D77B6DC5}"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1</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675" name="Rectangle 1"/>
          <p:cNvSpPr>
            <a:spLocks noGrp="1" noRot="1" noChangeAspect="1" noChangeArrowheads="1" noTextEdit="1"/>
          </p:cNvSpPr>
          <p:nvPr>
            <p:ph type="sldImg"/>
          </p:nvPr>
        </p:nvSpPr>
        <p:spPr>
          <a:xfrm>
            <a:off x="88900" y="752475"/>
            <a:ext cx="6616700" cy="37226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335392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C714B47-443F-475A-B3DA-5A0FCA9D476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anose="02020603050405020304"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anose="02020603050405020304"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anose="02020603050405020304"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anose="02020603050405020304"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61988" algn="l"/>
                <a:tab pos="1325563" algn="l"/>
                <a:tab pos="1989138" algn="l"/>
                <a:tab pos="265271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61988" algn="l"/>
                <a:tab pos="1325563" algn="l"/>
                <a:tab pos="1989138" algn="l"/>
                <a:tab pos="265271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61988" algn="l"/>
                <a:tab pos="1325563" algn="l"/>
                <a:tab pos="1989138" algn="l"/>
                <a:tab pos="265271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661988" algn="l"/>
                <a:tab pos="1325563" algn="l"/>
                <a:tab pos="1989138" algn="l"/>
                <a:tab pos="265271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661988" algn="l"/>
                <a:tab pos="1325563" algn="l"/>
                <a:tab pos="1989138" algn="l"/>
                <a:tab pos="2652713" algn="l"/>
              </a:tabLst>
              <a:defRPr/>
            </a:pPr>
            <a:fld id="{39BB9165-D4B4-4B05-9451-3F03DC714BF2}" type="slidenum">
              <a:rPr kumimoji="0" lang="de-DE" altLang="de-DE"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49263" rtl="0" eaLnBrk="1" fontAlgn="base" latinLnBrk="0" hangingPunct="0">
                <a:lnSpc>
                  <a:spcPct val="93000"/>
                </a:lnSpc>
                <a:spcBef>
                  <a:spcPct val="0"/>
                </a:spcBef>
                <a:spcAft>
                  <a:spcPct val="0"/>
                </a:spcAft>
                <a:buClrTx/>
                <a:buSzPct val="100000"/>
                <a:buFontTx/>
                <a:buNone/>
                <a:tabLst>
                  <a:tab pos="661988" algn="l"/>
                  <a:tab pos="1325563" algn="l"/>
                  <a:tab pos="1989138" algn="l"/>
                  <a:tab pos="2652713" algn="l"/>
                </a:tabLst>
                <a:defRPr/>
              </a:pPr>
              <a:t>12</a:t>
            </a:fld>
            <a:endParaRPr kumimoji="0" lang="de-DE" altLang="de-DE"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37891" name="Rectangle 1">
            <a:extLst>
              <a:ext uri="{FF2B5EF4-FFF2-40B4-BE49-F238E27FC236}">
                <a16:creationId xmlns:a16="http://schemas.microsoft.com/office/drawing/2014/main" id="{E2F13518-3C15-4887-8193-7A51A884400E}"/>
              </a:ext>
            </a:extLst>
          </p:cNvPr>
          <p:cNvSpPr>
            <a:spLocks noGrp="1" noRot="1" noChangeAspect="1" noChangeArrowheads="1" noTextEdit="1"/>
          </p:cNvSpPr>
          <p:nvPr>
            <p:ph type="sldImg"/>
          </p:nvPr>
        </p:nvSpPr>
        <p:spPr>
          <a:xfrm>
            <a:off x="90488" y="754063"/>
            <a:ext cx="6615112"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a:extLst>
              <a:ext uri="{FF2B5EF4-FFF2-40B4-BE49-F238E27FC236}">
                <a16:creationId xmlns:a16="http://schemas.microsoft.com/office/drawing/2014/main" id="{61100318-920A-4EBB-97F8-12FFCE5D9D6F}"/>
              </a:ext>
            </a:extLst>
          </p:cNvPr>
          <p:cNvSpPr>
            <a:spLocks noGrp="1" noChangeArrowheads="1"/>
          </p:cNvSpPr>
          <p:nvPr>
            <p:ph type="body" idx="1"/>
          </p:nvPr>
        </p:nvSpPr>
        <p:spPr>
          <a:xfrm>
            <a:off x="679450" y="4715710"/>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347247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7D81FEC6-B921-43F8-9756-F892B90D61BE}"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25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7891" name="Rectangle 1"/>
          <p:cNvSpPr>
            <a:spLocks noGrp="1" noRot="1" noChangeAspect="1" noChangeArrowheads="1" noTextEdit="1"/>
          </p:cNvSpPr>
          <p:nvPr>
            <p:ph type="sldImg"/>
          </p:nvPr>
        </p:nvSpPr>
        <p:spPr>
          <a:xfrm>
            <a:off x="88900" y="752475"/>
            <a:ext cx="6616700" cy="37226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58678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53A9ECB1-648D-415F-A704-18218B2D6990}"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2</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699"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67232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EFA15432-E493-4124-B8E3-51E3FEA0585E}" type="slidenum">
              <a:rPr kumimoji="0" lang="de-DE" altLang="de-DE" sz="1300" b="0" i="0" u="none" strike="noStrike" kern="1200" cap="none" spc="0" normalizeH="0" baseline="0" noProof="0" smtClean="0">
                <a:ln>
                  <a:noFill/>
                </a:ln>
                <a:solidFill>
                  <a:srgbClr val="000000"/>
                </a:solidFill>
                <a:effectLst/>
                <a:uLnTx/>
                <a:uFillTx/>
                <a:latin typeface="Times New Roman" pitchFamily="18" charset="0"/>
                <a:ea typeface="+mn-ea"/>
                <a:cs typeface="Tahoma" pitchFamily="34" charset="0"/>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3</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Tahoma" pitchFamily="34" charset="0"/>
            </a:endParaRPr>
          </a:p>
        </p:txBody>
      </p:sp>
      <p:sp>
        <p:nvSpPr>
          <p:cNvPr id="30723"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65943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788C9472-91B1-4C73-9CB7-1578C8A4AF8C}"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4</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747"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9452" y="4715711"/>
            <a:ext cx="5438775" cy="446651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301923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F91A03CF-B6D0-4A12-83EF-3C712AC30D04}"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5</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1"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679452" y="4715711"/>
            <a:ext cx="5438775" cy="446651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373102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7B4D6341-FA8F-4BC0-97F6-F0DC22874DE7}"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6</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795"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79452" y="4715711"/>
            <a:ext cx="5438775" cy="446651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314345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AD3BC3A9-6205-41FC-AD34-900635D1F328}"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7</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19"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127033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6CF50512-EB17-4198-85C6-A971756EF839}"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9</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5843"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145737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1pPr>
            <a:lvl2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2pPr>
            <a:lvl3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3pPr>
            <a:lvl4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4pPr>
            <a:lvl5pPr eaLnBrk="0" hangingPunct="0">
              <a:spcBef>
                <a:spcPct val="30000"/>
              </a:spcBef>
              <a:tabLst>
                <a:tab pos="661988" algn="l"/>
                <a:tab pos="1325563" algn="l"/>
                <a:tab pos="1989138" algn="l"/>
                <a:tab pos="265271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661988" algn="l"/>
                <a:tab pos="1325563" algn="l"/>
                <a:tab pos="1989138" algn="l"/>
                <a:tab pos="2652713" algn="l"/>
              </a:tabLst>
              <a:defRPr sz="1200">
                <a:solidFill>
                  <a:srgbClr val="000000"/>
                </a:solidFill>
                <a:latin typeface="Times New Roman" pitchFamily="18" charset="0"/>
              </a:defRPr>
            </a:lvl9pPr>
          </a:lstStyle>
          <a:p>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fld id="{D5B504D8-7D58-48C1-A24E-BDF3DA2D809B}" type="slidenum">
              <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0">
                <a:lnSpc>
                  <a:spcPct val="100000"/>
                </a:lnSpc>
                <a:spcBef>
                  <a:spcPct val="0"/>
                </a:spcBef>
                <a:spcAft>
                  <a:spcPts val="0"/>
                </a:spcAft>
                <a:buClrTx/>
                <a:buSzTx/>
                <a:buFontTx/>
                <a:buNone/>
                <a:tabLst>
                  <a:tab pos="661988" algn="l"/>
                  <a:tab pos="1325563" algn="l"/>
                  <a:tab pos="1989138" algn="l"/>
                  <a:tab pos="2652713" algn="l"/>
                </a:tabLst>
                <a:defRPr/>
              </a:pPr>
              <a:t>10</a:t>
            </a:fld>
            <a:endParaRPr kumimoji="0" lang="de-DE" altLang="de-DE"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867" name="Rectangle 1"/>
          <p:cNvSpPr>
            <a:spLocks noGrp="1" noRot="1" noChangeAspect="1" noChangeArrowheads="1" noTextEdit="1"/>
          </p:cNvSpPr>
          <p:nvPr>
            <p:ph type="sldImg"/>
          </p:nvPr>
        </p:nvSpPr>
        <p:spPr>
          <a:xfrm>
            <a:off x="88900" y="752475"/>
            <a:ext cx="6618288"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a:xfrm>
            <a:off x="679450" y="4715712"/>
            <a:ext cx="5437188" cy="446492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itchFamily="18" charset="0"/>
            </a:endParaRPr>
          </a:p>
        </p:txBody>
      </p:sp>
    </p:spTree>
    <p:extLst>
      <p:ext uri="{BB962C8B-B14F-4D97-AF65-F5344CB8AC3E}">
        <p14:creationId xmlns:p14="http://schemas.microsoft.com/office/powerpoint/2010/main" val="63748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41B31512-44B2-48EC-BFA8-4820FDDF3299}" type="slidenum">
              <a:rPr lang="de-DE" altLang="de-DE"/>
              <a:pPr>
                <a:defRPr/>
              </a:pPr>
              <a:t>‹Nr.›</a:t>
            </a:fld>
            <a:endParaRPr lang="de-DE" altLang="de-DE"/>
          </a:p>
        </p:txBody>
      </p:sp>
    </p:spTree>
    <p:extLst>
      <p:ext uri="{BB962C8B-B14F-4D97-AF65-F5344CB8AC3E}">
        <p14:creationId xmlns:p14="http://schemas.microsoft.com/office/powerpoint/2010/main" val="182132084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956D1093-56BC-4048-B8BE-39B470CA9027}" type="slidenum">
              <a:rPr lang="de-DE" altLang="de-DE"/>
              <a:pPr>
                <a:defRPr/>
              </a:pPr>
              <a:t>‹Nr.›</a:t>
            </a:fld>
            <a:endParaRPr lang="de-DE" altLang="de-DE"/>
          </a:p>
        </p:txBody>
      </p:sp>
    </p:spTree>
    <p:extLst>
      <p:ext uri="{BB962C8B-B14F-4D97-AF65-F5344CB8AC3E}">
        <p14:creationId xmlns:p14="http://schemas.microsoft.com/office/powerpoint/2010/main" val="371760720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50300" y="1152525"/>
            <a:ext cx="2827867" cy="49752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60351" y="1152525"/>
            <a:ext cx="8286749" cy="49752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4E1EF309-7902-4BCE-8895-6214F6D6E01B}" type="slidenum">
              <a:rPr lang="de-DE" altLang="de-DE"/>
              <a:pPr>
                <a:defRPr/>
              </a:pPr>
              <a:t>‹Nr.›</a:t>
            </a:fld>
            <a:endParaRPr lang="de-DE" altLang="de-DE"/>
          </a:p>
        </p:txBody>
      </p:sp>
    </p:spTree>
    <p:extLst>
      <p:ext uri="{BB962C8B-B14F-4D97-AF65-F5344CB8AC3E}">
        <p14:creationId xmlns:p14="http://schemas.microsoft.com/office/powerpoint/2010/main" val="80202034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60351" y="1152526"/>
            <a:ext cx="10968567" cy="1141413"/>
          </a:xfrm>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pPr>
              <a:defRPr/>
            </a:pPr>
            <a:fld id="{5FEA2A5F-DC2D-4CAD-9E8A-7EA42A8EEE36}" type="slidenum">
              <a:rPr lang="de-DE" altLang="de-DE"/>
              <a:pPr>
                <a:defRPr/>
              </a:pPr>
              <a:t>‹Nr.›</a:t>
            </a:fld>
            <a:endParaRPr lang="de-DE" altLang="de-DE"/>
          </a:p>
        </p:txBody>
      </p:sp>
    </p:spTree>
    <p:extLst>
      <p:ext uri="{BB962C8B-B14F-4D97-AF65-F5344CB8AC3E}">
        <p14:creationId xmlns:p14="http://schemas.microsoft.com/office/powerpoint/2010/main" val="368381603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0B80EAB3-E7AC-4AE9-B354-03EC596AA926}" type="slidenum">
              <a:rPr lang="de-DE" altLang="de-DE"/>
              <a:pPr>
                <a:defRPr/>
              </a:pPr>
              <a:t>‹Nr.›</a:t>
            </a:fld>
            <a:endParaRPr lang="de-DE" altLang="de-DE"/>
          </a:p>
        </p:txBody>
      </p:sp>
    </p:spTree>
    <p:extLst>
      <p:ext uri="{BB962C8B-B14F-4D97-AF65-F5344CB8AC3E}">
        <p14:creationId xmlns:p14="http://schemas.microsoft.com/office/powerpoint/2010/main" val="274562543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065A2B9B-8F23-43B0-9862-866ED2D10475}" type="slidenum">
              <a:rPr lang="de-DE" altLang="de-DE"/>
              <a:pPr>
                <a:defRPr/>
              </a:pPr>
              <a:t>‹Nr.›</a:t>
            </a:fld>
            <a:endParaRPr lang="de-DE" altLang="de-DE"/>
          </a:p>
        </p:txBody>
      </p:sp>
    </p:spTree>
    <p:extLst>
      <p:ext uri="{BB962C8B-B14F-4D97-AF65-F5344CB8AC3E}">
        <p14:creationId xmlns:p14="http://schemas.microsoft.com/office/powerpoint/2010/main" val="357466405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BFCF07FF-C9A5-45E6-9E99-128A3FA47679}" type="slidenum">
              <a:rPr lang="de-DE" altLang="de-DE"/>
              <a:pPr>
                <a:defRPr/>
              </a:pPr>
              <a:t>‹Nr.›</a:t>
            </a:fld>
            <a:endParaRPr lang="de-DE" altLang="de-DE"/>
          </a:p>
        </p:txBody>
      </p:sp>
    </p:spTree>
    <p:extLst>
      <p:ext uri="{BB962C8B-B14F-4D97-AF65-F5344CB8AC3E}">
        <p14:creationId xmlns:p14="http://schemas.microsoft.com/office/powerpoint/2010/main" val="293610684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1" y="1604964"/>
            <a:ext cx="5382684"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5484" y="1604964"/>
            <a:ext cx="53848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09BAC0DE-D2C0-49C2-99FC-B256CD9EEFD9}" type="slidenum">
              <a:rPr lang="de-DE" altLang="de-DE"/>
              <a:pPr>
                <a:defRPr/>
              </a:pPr>
              <a:t>‹Nr.›</a:t>
            </a:fld>
            <a:endParaRPr lang="de-DE" altLang="de-DE"/>
          </a:p>
        </p:txBody>
      </p:sp>
    </p:spTree>
    <p:extLst>
      <p:ext uri="{BB962C8B-B14F-4D97-AF65-F5344CB8AC3E}">
        <p14:creationId xmlns:p14="http://schemas.microsoft.com/office/powerpoint/2010/main" val="2335315033"/>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ltLang="de-DE"/>
          </a:p>
        </p:txBody>
      </p:sp>
      <p:sp>
        <p:nvSpPr>
          <p:cNvPr id="8" name="Rectangle 4"/>
          <p:cNvSpPr>
            <a:spLocks noGrp="1" noChangeArrowheads="1"/>
          </p:cNvSpPr>
          <p:nvPr>
            <p:ph type="ftr" idx="11"/>
          </p:nvPr>
        </p:nvSpPr>
        <p:spPr>
          <a:ln/>
        </p:spPr>
        <p:txBody>
          <a:bodyPr/>
          <a:lstStyle>
            <a:lvl1pPr>
              <a:defRPr/>
            </a:lvl1pPr>
          </a:lstStyle>
          <a:p>
            <a:pPr>
              <a:defRPr/>
            </a:pPr>
            <a:endParaRPr lang="de-DE" altLang="de-DE"/>
          </a:p>
        </p:txBody>
      </p:sp>
      <p:sp>
        <p:nvSpPr>
          <p:cNvPr id="9" name="Rectangle 5"/>
          <p:cNvSpPr>
            <a:spLocks noGrp="1" noChangeArrowheads="1"/>
          </p:cNvSpPr>
          <p:nvPr>
            <p:ph type="sldNum" idx="12"/>
          </p:nvPr>
        </p:nvSpPr>
        <p:spPr>
          <a:ln/>
        </p:spPr>
        <p:txBody>
          <a:bodyPr/>
          <a:lstStyle>
            <a:lvl1pPr>
              <a:defRPr/>
            </a:lvl1pPr>
          </a:lstStyle>
          <a:p>
            <a:pPr>
              <a:defRPr/>
            </a:pPr>
            <a:fld id="{6A81D264-B1FA-446C-B4CA-10DFBE7D1149}" type="slidenum">
              <a:rPr lang="de-DE" altLang="de-DE"/>
              <a:pPr>
                <a:defRPr/>
              </a:pPr>
              <a:t>‹Nr.›</a:t>
            </a:fld>
            <a:endParaRPr lang="de-DE" altLang="de-DE"/>
          </a:p>
        </p:txBody>
      </p:sp>
    </p:spTree>
    <p:extLst>
      <p:ext uri="{BB962C8B-B14F-4D97-AF65-F5344CB8AC3E}">
        <p14:creationId xmlns:p14="http://schemas.microsoft.com/office/powerpoint/2010/main" val="3391910954"/>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pPr>
              <a:defRPr/>
            </a:pPr>
            <a:fld id="{9BB3CEE1-BD49-4689-9E36-1DE99BF019CF}" type="slidenum">
              <a:rPr lang="de-DE" altLang="de-DE"/>
              <a:pPr>
                <a:defRPr/>
              </a:pPr>
              <a:t>‹Nr.›</a:t>
            </a:fld>
            <a:endParaRPr lang="de-DE" altLang="de-DE"/>
          </a:p>
        </p:txBody>
      </p:sp>
    </p:spTree>
    <p:extLst>
      <p:ext uri="{BB962C8B-B14F-4D97-AF65-F5344CB8AC3E}">
        <p14:creationId xmlns:p14="http://schemas.microsoft.com/office/powerpoint/2010/main" val="400286510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ltLang="de-DE"/>
          </a:p>
        </p:txBody>
      </p:sp>
      <p:sp>
        <p:nvSpPr>
          <p:cNvPr id="3" name="Rectangle 4"/>
          <p:cNvSpPr>
            <a:spLocks noGrp="1" noChangeArrowheads="1"/>
          </p:cNvSpPr>
          <p:nvPr>
            <p:ph type="ftr" idx="11"/>
          </p:nvPr>
        </p:nvSpPr>
        <p:spPr>
          <a:ln/>
        </p:spPr>
        <p:txBody>
          <a:bodyPr/>
          <a:lstStyle>
            <a:lvl1pPr>
              <a:defRPr/>
            </a:lvl1pPr>
          </a:lstStyle>
          <a:p>
            <a:pPr>
              <a:defRPr/>
            </a:pPr>
            <a:endParaRPr lang="de-DE" altLang="de-DE"/>
          </a:p>
        </p:txBody>
      </p:sp>
      <p:sp>
        <p:nvSpPr>
          <p:cNvPr id="4" name="Rectangle 5"/>
          <p:cNvSpPr>
            <a:spLocks noGrp="1" noChangeArrowheads="1"/>
          </p:cNvSpPr>
          <p:nvPr>
            <p:ph type="sldNum" idx="12"/>
          </p:nvPr>
        </p:nvSpPr>
        <p:spPr>
          <a:ln/>
        </p:spPr>
        <p:txBody>
          <a:bodyPr/>
          <a:lstStyle>
            <a:lvl1pPr>
              <a:defRPr/>
            </a:lvl1pPr>
          </a:lstStyle>
          <a:p>
            <a:pPr>
              <a:defRPr/>
            </a:pPr>
            <a:fld id="{2488B6CB-6984-42A0-87C1-5A6985629191}" type="slidenum">
              <a:rPr lang="de-DE" altLang="de-DE"/>
              <a:pPr>
                <a:defRPr/>
              </a:pPr>
              <a:t>‹Nr.›</a:t>
            </a:fld>
            <a:endParaRPr lang="de-DE" altLang="de-DE"/>
          </a:p>
        </p:txBody>
      </p:sp>
    </p:spTree>
    <p:extLst>
      <p:ext uri="{BB962C8B-B14F-4D97-AF65-F5344CB8AC3E}">
        <p14:creationId xmlns:p14="http://schemas.microsoft.com/office/powerpoint/2010/main" val="264889560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1C038E58-C6B2-415B-B6F3-56EBC99A4F00}" type="slidenum">
              <a:rPr lang="de-DE" altLang="de-DE"/>
              <a:pPr>
                <a:defRPr/>
              </a:pPr>
              <a:t>‹Nr.›</a:t>
            </a:fld>
            <a:endParaRPr lang="de-DE" altLang="de-DE"/>
          </a:p>
        </p:txBody>
      </p:sp>
    </p:spTree>
    <p:extLst>
      <p:ext uri="{BB962C8B-B14F-4D97-AF65-F5344CB8AC3E}">
        <p14:creationId xmlns:p14="http://schemas.microsoft.com/office/powerpoint/2010/main" val="926001933"/>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A32F3558-C498-4F3D-92B4-FCAC5E9FA4AD}" type="slidenum">
              <a:rPr lang="de-DE" altLang="de-DE"/>
              <a:pPr>
                <a:defRPr/>
              </a:pPr>
              <a:t>‹Nr.›</a:t>
            </a:fld>
            <a:endParaRPr lang="de-DE" altLang="de-DE"/>
          </a:p>
        </p:txBody>
      </p:sp>
    </p:spTree>
    <p:extLst>
      <p:ext uri="{BB962C8B-B14F-4D97-AF65-F5344CB8AC3E}">
        <p14:creationId xmlns:p14="http://schemas.microsoft.com/office/powerpoint/2010/main" val="113820119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44115185-4712-42F5-94A8-B190AFBFCFCA}" type="slidenum">
              <a:rPr lang="de-DE" altLang="de-DE"/>
              <a:pPr>
                <a:defRPr/>
              </a:pPr>
              <a:t>‹Nr.›</a:t>
            </a:fld>
            <a:endParaRPr lang="de-DE" altLang="de-DE"/>
          </a:p>
        </p:txBody>
      </p:sp>
    </p:spTree>
    <p:extLst>
      <p:ext uri="{BB962C8B-B14F-4D97-AF65-F5344CB8AC3E}">
        <p14:creationId xmlns:p14="http://schemas.microsoft.com/office/powerpoint/2010/main" val="83542406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5249FB99-AF32-4C9D-9B96-0E0D5F40663E}" type="slidenum">
              <a:rPr lang="de-DE" altLang="de-DE"/>
              <a:pPr>
                <a:defRPr/>
              </a:pPr>
              <a:t>‹Nr.›</a:t>
            </a:fld>
            <a:endParaRPr lang="de-DE" altLang="de-DE"/>
          </a:p>
        </p:txBody>
      </p:sp>
    </p:spTree>
    <p:extLst>
      <p:ext uri="{BB962C8B-B14F-4D97-AF65-F5344CB8AC3E}">
        <p14:creationId xmlns:p14="http://schemas.microsoft.com/office/powerpoint/2010/main" val="387293131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1" y="273050"/>
            <a:ext cx="2741084" cy="585628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3050"/>
            <a:ext cx="8026400" cy="585628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2F76A964-356D-4AFB-A9DC-6D6988185A4B}" type="slidenum">
              <a:rPr lang="de-DE" altLang="de-DE"/>
              <a:pPr>
                <a:defRPr/>
              </a:pPr>
              <a:t>‹Nr.›</a:t>
            </a:fld>
            <a:endParaRPr lang="de-DE" altLang="de-DE"/>
          </a:p>
        </p:txBody>
      </p:sp>
    </p:spTree>
    <p:extLst>
      <p:ext uri="{BB962C8B-B14F-4D97-AF65-F5344CB8AC3E}">
        <p14:creationId xmlns:p14="http://schemas.microsoft.com/office/powerpoint/2010/main" val="1977224225"/>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233D291E-EE7E-4319-8B47-E44E9026F200}" type="slidenum">
              <a:rPr lang="de-DE" altLang="de-DE"/>
              <a:pPr>
                <a:defRPr/>
              </a:pPr>
              <a:t>‹Nr.›</a:t>
            </a:fld>
            <a:endParaRPr lang="de-DE" altLang="de-DE"/>
          </a:p>
        </p:txBody>
      </p:sp>
    </p:spTree>
    <p:extLst>
      <p:ext uri="{BB962C8B-B14F-4D97-AF65-F5344CB8AC3E}">
        <p14:creationId xmlns:p14="http://schemas.microsoft.com/office/powerpoint/2010/main" val="3471519468"/>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B491C488-0B99-40C0-AC46-F8EC0DA0DF6A}" type="slidenum">
              <a:rPr lang="de-DE" altLang="de-DE"/>
              <a:pPr>
                <a:defRPr/>
              </a:pPr>
              <a:t>‹Nr.›</a:t>
            </a:fld>
            <a:endParaRPr lang="de-DE" altLang="de-DE"/>
          </a:p>
        </p:txBody>
      </p:sp>
    </p:spTree>
    <p:extLst>
      <p:ext uri="{BB962C8B-B14F-4D97-AF65-F5344CB8AC3E}">
        <p14:creationId xmlns:p14="http://schemas.microsoft.com/office/powerpoint/2010/main" val="246698914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BE89C0A3-01CC-4DDE-8BEF-709E3280F57A}" type="slidenum">
              <a:rPr lang="de-DE" altLang="de-DE"/>
              <a:pPr>
                <a:defRPr/>
              </a:pPr>
              <a:t>‹Nr.›</a:t>
            </a:fld>
            <a:endParaRPr lang="de-DE" altLang="de-DE"/>
          </a:p>
        </p:txBody>
      </p:sp>
    </p:spTree>
    <p:extLst>
      <p:ext uri="{BB962C8B-B14F-4D97-AF65-F5344CB8AC3E}">
        <p14:creationId xmlns:p14="http://schemas.microsoft.com/office/powerpoint/2010/main" val="308422179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1" y="1604964"/>
            <a:ext cx="5382684"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5484" y="1604964"/>
            <a:ext cx="53848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EDB2B2DF-94ED-41F5-8C30-33BA349A216B}" type="slidenum">
              <a:rPr lang="de-DE" altLang="de-DE"/>
              <a:pPr>
                <a:defRPr/>
              </a:pPr>
              <a:t>‹Nr.›</a:t>
            </a:fld>
            <a:endParaRPr lang="de-DE" altLang="de-DE"/>
          </a:p>
        </p:txBody>
      </p:sp>
    </p:spTree>
    <p:extLst>
      <p:ext uri="{BB962C8B-B14F-4D97-AF65-F5344CB8AC3E}">
        <p14:creationId xmlns:p14="http://schemas.microsoft.com/office/powerpoint/2010/main" val="237570013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ltLang="de-DE"/>
          </a:p>
        </p:txBody>
      </p:sp>
      <p:sp>
        <p:nvSpPr>
          <p:cNvPr id="8" name="Rectangle 4"/>
          <p:cNvSpPr>
            <a:spLocks noGrp="1" noChangeArrowheads="1"/>
          </p:cNvSpPr>
          <p:nvPr>
            <p:ph type="ftr" idx="11"/>
          </p:nvPr>
        </p:nvSpPr>
        <p:spPr>
          <a:ln/>
        </p:spPr>
        <p:txBody>
          <a:bodyPr/>
          <a:lstStyle>
            <a:lvl1pPr>
              <a:defRPr/>
            </a:lvl1pPr>
          </a:lstStyle>
          <a:p>
            <a:pPr>
              <a:defRPr/>
            </a:pPr>
            <a:endParaRPr lang="de-DE" altLang="de-DE"/>
          </a:p>
        </p:txBody>
      </p:sp>
      <p:sp>
        <p:nvSpPr>
          <p:cNvPr id="9" name="Rectangle 5"/>
          <p:cNvSpPr>
            <a:spLocks noGrp="1" noChangeArrowheads="1"/>
          </p:cNvSpPr>
          <p:nvPr>
            <p:ph type="sldNum" idx="12"/>
          </p:nvPr>
        </p:nvSpPr>
        <p:spPr>
          <a:ln/>
        </p:spPr>
        <p:txBody>
          <a:bodyPr/>
          <a:lstStyle>
            <a:lvl1pPr>
              <a:defRPr/>
            </a:lvl1pPr>
          </a:lstStyle>
          <a:p>
            <a:pPr>
              <a:defRPr/>
            </a:pPr>
            <a:fld id="{70380E41-EEB3-4487-AC1E-49A2D076C2E9}" type="slidenum">
              <a:rPr lang="de-DE" altLang="de-DE"/>
              <a:pPr>
                <a:defRPr/>
              </a:pPr>
              <a:t>‹Nr.›</a:t>
            </a:fld>
            <a:endParaRPr lang="de-DE" altLang="de-DE"/>
          </a:p>
        </p:txBody>
      </p:sp>
    </p:spTree>
    <p:extLst>
      <p:ext uri="{BB962C8B-B14F-4D97-AF65-F5344CB8AC3E}">
        <p14:creationId xmlns:p14="http://schemas.microsoft.com/office/powerpoint/2010/main" val="325023952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pPr>
              <a:defRPr/>
            </a:pPr>
            <a:fld id="{39413D42-FE46-4420-AE06-AE7FDFC5FC7C}" type="slidenum">
              <a:rPr lang="de-DE" altLang="de-DE"/>
              <a:pPr>
                <a:defRPr/>
              </a:pPr>
              <a:t>‹Nr.›</a:t>
            </a:fld>
            <a:endParaRPr lang="de-DE" altLang="de-DE"/>
          </a:p>
        </p:txBody>
      </p:sp>
    </p:spTree>
    <p:extLst>
      <p:ext uri="{BB962C8B-B14F-4D97-AF65-F5344CB8AC3E}">
        <p14:creationId xmlns:p14="http://schemas.microsoft.com/office/powerpoint/2010/main" val="311839445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C3BAE257-8D6E-4FA1-AEF7-E95F96EEB650}" type="slidenum">
              <a:rPr lang="de-DE" altLang="de-DE"/>
              <a:pPr>
                <a:defRPr/>
              </a:pPr>
              <a:t>‹Nr.›</a:t>
            </a:fld>
            <a:endParaRPr lang="de-DE" altLang="de-DE"/>
          </a:p>
        </p:txBody>
      </p:sp>
    </p:spTree>
    <p:extLst>
      <p:ext uri="{BB962C8B-B14F-4D97-AF65-F5344CB8AC3E}">
        <p14:creationId xmlns:p14="http://schemas.microsoft.com/office/powerpoint/2010/main" val="986032492"/>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ltLang="de-DE"/>
          </a:p>
        </p:txBody>
      </p:sp>
      <p:sp>
        <p:nvSpPr>
          <p:cNvPr id="3" name="Rectangle 4"/>
          <p:cNvSpPr>
            <a:spLocks noGrp="1" noChangeArrowheads="1"/>
          </p:cNvSpPr>
          <p:nvPr>
            <p:ph type="ftr" idx="11"/>
          </p:nvPr>
        </p:nvSpPr>
        <p:spPr>
          <a:ln/>
        </p:spPr>
        <p:txBody>
          <a:bodyPr/>
          <a:lstStyle>
            <a:lvl1pPr>
              <a:defRPr/>
            </a:lvl1pPr>
          </a:lstStyle>
          <a:p>
            <a:pPr>
              <a:defRPr/>
            </a:pPr>
            <a:endParaRPr lang="de-DE" altLang="de-DE"/>
          </a:p>
        </p:txBody>
      </p:sp>
      <p:sp>
        <p:nvSpPr>
          <p:cNvPr id="4" name="Rectangle 5"/>
          <p:cNvSpPr>
            <a:spLocks noGrp="1" noChangeArrowheads="1"/>
          </p:cNvSpPr>
          <p:nvPr>
            <p:ph type="sldNum" idx="12"/>
          </p:nvPr>
        </p:nvSpPr>
        <p:spPr>
          <a:ln/>
        </p:spPr>
        <p:txBody>
          <a:bodyPr/>
          <a:lstStyle>
            <a:lvl1pPr>
              <a:defRPr/>
            </a:lvl1pPr>
          </a:lstStyle>
          <a:p>
            <a:pPr>
              <a:defRPr/>
            </a:pPr>
            <a:fld id="{E3AEDF67-DC70-47C4-A59D-E7DC664F9ABA}" type="slidenum">
              <a:rPr lang="de-DE" altLang="de-DE"/>
              <a:pPr>
                <a:defRPr/>
              </a:pPr>
              <a:t>‹Nr.›</a:t>
            </a:fld>
            <a:endParaRPr lang="de-DE" altLang="de-DE"/>
          </a:p>
        </p:txBody>
      </p:sp>
    </p:spTree>
    <p:extLst>
      <p:ext uri="{BB962C8B-B14F-4D97-AF65-F5344CB8AC3E}">
        <p14:creationId xmlns:p14="http://schemas.microsoft.com/office/powerpoint/2010/main" val="1250456579"/>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298EED63-94ED-470F-B274-094E6D91012E}" type="slidenum">
              <a:rPr lang="de-DE" altLang="de-DE"/>
              <a:pPr>
                <a:defRPr/>
              </a:pPr>
              <a:t>‹Nr.›</a:t>
            </a:fld>
            <a:endParaRPr lang="de-DE" altLang="de-DE"/>
          </a:p>
        </p:txBody>
      </p:sp>
    </p:spTree>
    <p:extLst>
      <p:ext uri="{BB962C8B-B14F-4D97-AF65-F5344CB8AC3E}">
        <p14:creationId xmlns:p14="http://schemas.microsoft.com/office/powerpoint/2010/main" val="158062333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309A44C4-ED88-4459-8F3E-97DD73F33311}" type="slidenum">
              <a:rPr lang="de-DE" altLang="de-DE"/>
              <a:pPr>
                <a:defRPr/>
              </a:pPr>
              <a:t>‹Nr.›</a:t>
            </a:fld>
            <a:endParaRPr lang="de-DE" altLang="de-DE"/>
          </a:p>
        </p:txBody>
      </p:sp>
    </p:spTree>
    <p:extLst>
      <p:ext uri="{BB962C8B-B14F-4D97-AF65-F5344CB8AC3E}">
        <p14:creationId xmlns:p14="http://schemas.microsoft.com/office/powerpoint/2010/main" val="189046106"/>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9E893E84-37D7-40BC-B00F-73B16AE2A7CF}" type="slidenum">
              <a:rPr lang="de-DE" altLang="de-DE"/>
              <a:pPr>
                <a:defRPr/>
              </a:pPr>
              <a:t>‹Nr.›</a:t>
            </a:fld>
            <a:endParaRPr lang="de-DE" altLang="de-DE"/>
          </a:p>
        </p:txBody>
      </p:sp>
    </p:spTree>
    <p:extLst>
      <p:ext uri="{BB962C8B-B14F-4D97-AF65-F5344CB8AC3E}">
        <p14:creationId xmlns:p14="http://schemas.microsoft.com/office/powerpoint/2010/main" val="1189495298"/>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1" y="273050"/>
            <a:ext cx="2741084" cy="585628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3050"/>
            <a:ext cx="8026400" cy="585628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pPr>
              <a:defRPr/>
            </a:pPr>
            <a:fld id="{28BFBC04-A0B9-43C7-A09C-C861E285FFE4}" type="slidenum">
              <a:rPr lang="de-DE" altLang="de-DE"/>
              <a:pPr>
                <a:defRPr/>
              </a:pPr>
              <a:t>‹Nr.›</a:t>
            </a:fld>
            <a:endParaRPr lang="de-DE" altLang="de-DE"/>
          </a:p>
        </p:txBody>
      </p:sp>
    </p:spTree>
    <p:extLst>
      <p:ext uri="{BB962C8B-B14F-4D97-AF65-F5344CB8AC3E}">
        <p14:creationId xmlns:p14="http://schemas.microsoft.com/office/powerpoint/2010/main" val="1261960550"/>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a:extLst>
              <a:ext uri="{FF2B5EF4-FFF2-40B4-BE49-F238E27FC236}">
                <a16:creationId xmlns:a16="http://schemas.microsoft.com/office/drawing/2014/main" id="{A1C23D6C-F24A-4914-8696-3E627CB21AA4}"/>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4">
            <a:extLst>
              <a:ext uri="{FF2B5EF4-FFF2-40B4-BE49-F238E27FC236}">
                <a16:creationId xmlns:a16="http://schemas.microsoft.com/office/drawing/2014/main" id="{5C96A494-A167-41C1-A4AD-727AC9C275BF}"/>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6B9CFFF3-52BE-44DA-9757-55E3834738CB}"/>
              </a:ext>
            </a:extLst>
          </p:cNvPr>
          <p:cNvSpPr>
            <a:spLocks noGrp="1" noChangeArrowheads="1"/>
          </p:cNvSpPr>
          <p:nvPr>
            <p:ph type="sldNum" idx="12"/>
          </p:nvPr>
        </p:nvSpPr>
        <p:spPr>
          <a:ln/>
        </p:spPr>
        <p:txBody>
          <a:bodyPr/>
          <a:lstStyle>
            <a:lvl1pPr>
              <a:defRPr/>
            </a:lvl1pPr>
          </a:lstStyle>
          <a:p>
            <a:fld id="{37F1CBC8-57C6-45D4-B6DE-1EF3F9AB9B00}" type="slidenum">
              <a:rPr lang="de-DE" altLang="de-DE"/>
              <a:pPr/>
              <a:t>‹Nr.›</a:t>
            </a:fld>
            <a:endParaRPr lang="de-DE" altLang="de-DE"/>
          </a:p>
        </p:txBody>
      </p:sp>
    </p:spTree>
    <p:extLst>
      <p:ext uri="{BB962C8B-B14F-4D97-AF65-F5344CB8AC3E}">
        <p14:creationId xmlns:p14="http://schemas.microsoft.com/office/powerpoint/2010/main" val="2120546243"/>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a:extLst>
              <a:ext uri="{FF2B5EF4-FFF2-40B4-BE49-F238E27FC236}">
                <a16:creationId xmlns:a16="http://schemas.microsoft.com/office/drawing/2014/main" id="{AF3D5056-AD0B-4F3C-BA8B-DBDFD21E1134}"/>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4">
            <a:extLst>
              <a:ext uri="{FF2B5EF4-FFF2-40B4-BE49-F238E27FC236}">
                <a16:creationId xmlns:a16="http://schemas.microsoft.com/office/drawing/2014/main" id="{56C22525-4BB0-41C1-9A2D-352E7EEE77BF}"/>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5C1A78C4-06BA-4D07-9A44-37F772C35E4D}"/>
              </a:ext>
            </a:extLst>
          </p:cNvPr>
          <p:cNvSpPr>
            <a:spLocks noGrp="1" noChangeArrowheads="1"/>
          </p:cNvSpPr>
          <p:nvPr>
            <p:ph type="sldNum" idx="12"/>
          </p:nvPr>
        </p:nvSpPr>
        <p:spPr>
          <a:ln/>
        </p:spPr>
        <p:txBody>
          <a:bodyPr/>
          <a:lstStyle>
            <a:lvl1pPr>
              <a:defRPr/>
            </a:lvl1pPr>
          </a:lstStyle>
          <a:p>
            <a:fld id="{6FE2A6C8-8063-4CEC-BA07-704ADBCE813C}" type="slidenum">
              <a:rPr lang="de-DE" altLang="de-DE"/>
              <a:pPr/>
              <a:t>‹Nr.›</a:t>
            </a:fld>
            <a:endParaRPr lang="de-DE" altLang="de-DE"/>
          </a:p>
        </p:txBody>
      </p:sp>
    </p:spTree>
    <p:extLst>
      <p:ext uri="{BB962C8B-B14F-4D97-AF65-F5344CB8AC3E}">
        <p14:creationId xmlns:p14="http://schemas.microsoft.com/office/powerpoint/2010/main" val="1846528534"/>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3">
            <a:extLst>
              <a:ext uri="{FF2B5EF4-FFF2-40B4-BE49-F238E27FC236}">
                <a16:creationId xmlns:a16="http://schemas.microsoft.com/office/drawing/2014/main" id="{607E4176-131E-4AB8-BC42-E409F22E5976}"/>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4">
            <a:extLst>
              <a:ext uri="{FF2B5EF4-FFF2-40B4-BE49-F238E27FC236}">
                <a16:creationId xmlns:a16="http://schemas.microsoft.com/office/drawing/2014/main" id="{B8787615-AB07-4E10-9F81-C196E0F70738}"/>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8A121914-02AD-498C-B170-C739EFA3006F}"/>
              </a:ext>
            </a:extLst>
          </p:cNvPr>
          <p:cNvSpPr>
            <a:spLocks noGrp="1" noChangeArrowheads="1"/>
          </p:cNvSpPr>
          <p:nvPr>
            <p:ph type="sldNum" idx="12"/>
          </p:nvPr>
        </p:nvSpPr>
        <p:spPr>
          <a:ln/>
        </p:spPr>
        <p:txBody>
          <a:bodyPr/>
          <a:lstStyle>
            <a:lvl1pPr>
              <a:defRPr/>
            </a:lvl1pPr>
          </a:lstStyle>
          <a:p>
            <a:fld id="{8CD37898-7E77-4C98-B78E-D240EBD7234C}" type="slidenum">
              <a:rPr lang="de-DE" altLang="de-DE"/>
              <a:pPr/>
              <a:t>‹Nr.›</a:t>
            </a:fld>
            <a:endParaRPr lang="de-DE" altLang="de-DE"/>
          </a:p>
        </p:txBody>
      </p:sp>
    </p:spTree>
    <p:extLst>
      <p:ext uri="{BB962C8B-B14F-4D97-AF65-F5344CB8AC3E}">
        <p14:creationId xmlns:p14="http://schemas.microsoft.com/office/powerpoint/2010/main" val="139119457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1" y="1604963"/>
            <a:ext cx="5382684"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5484" y="1604963"/>
            <a:ext cx="538268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a:extLst>
              <a:ext uri="{FF2B5EF4-FFF2-40B4-BE49-F238E27FC236}">
                <a16:creationId xmlns:a16="http://schemas.microsoft.com/office/drawing/2014/main" id="{6C43BE35-B866-4BDE-A16D-F5EF1B2C4F5F}"/>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4">
            <a:extLst>
              <a:ext uri="{FF2B5EF4-FFF2-40B4-BE49-F238E27FC236}">
                <a16:creationId xmlns:a16="http://schemas.microsoft.com/office/drawing/2014/main" id="{91C4D13B-DBB9-43D6-8421-2E4C6937FFD5}"/>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7" name="Rectangle 5">
            <a:extLst>
              <a:ext uri="{FF2B5EF4-FFF2-40B4-BE49-F238E27FC236}">
                <a16:creationId xmlns:a16="http://schemas.microsoft.com/office/drawing/2014/main" id="{4CE47FBA-FE82-413D-8EA2-DEFF98F6B0DC}"/>
              </a:ext>
            </a:extLst>
          </p:cNvPr>
          <p:cNvSpPr>
            <a:spLocks noGrp="1" noChangeArrowheads="1"/>
          </p:cNvSpPr>
          <p:nvPr>
            <p:ph type="sldNum" idx="12"/>
          </p:nvPr>
        </p:nvSpPr>
        <p:spPr>
          <a:ln/>
        </p:spPr>
        <p:txBody>
          <a:bodyPr/>
          <a:lstStyle>
            <a:lvl1pPr>
              <a:defRPr/>
            </a:lvl1pPr>
          </a:lstStyle>
          <a:p>
            <a:fld id="{6DAA63BB-F430-478C-B421-10A6E2C97405}" type="slidenum">
              <a:rPr lang="de-DE" altLang="de-DE"/>
              <a:pPr/>
              <a:t>‹Nr.›</a:t>
            </a:fld>
            <a:endParaRPr lang="de-DE" altLang="de-DE"/>
          </a:p>
        </p:txBody>
      </p:sp>
    </p:spTree>
    <p:extLst>
      <p:ext uri="{BB962C8B-B14F-4D97-AF65-F5344CB8AC3E}">
        <p14:creationId xmlns:p14="http://schemas.microsoft.com/office/powerpoint/2010/main" val="1053290086"/>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a:extLst>
              <a:ext uri="{FF2B5EF4-FFF2-40B4-BE49-F238E27FC236}">
                <a16:creationId xmlns:a16="http://schemas.microsoft.com/office/drawing/2014/main" id="{1B7D6881-9DF3-498A-8F8B-7EE7E9980626}"/>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8" name="Rectangle 4">
            <a:extLst>
              <a:ext uri="{FF2B5EF4-FFF2-40B4-BE49-F238E27FC236}">
                <a16:creationId xmlns:a16="http://schemas.microsoft.com/office/drawing/2014/main" id="{E5D1164D-5B6B-41BE-8303-74DABC73858B}"/>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9" name="Rectangle 5">
            <a:extLst>
              <a:ext uri="{FF2B5EF4-FFF2-40B4-BE49-F238E27FC236}">
                <a16:creationId xmlns:a16="http://schemas.microsoft.com/office/drawing/2014/main" id="{B52344A4-E78B-4E0A-8F72-48A6FAB50E7B}"/>
              </a:ext>
            </a:extLst>
          </p:cNvPr>
          <p:cNvSpPr>
            <a:spLocks noGrp="1" noChangeArrowheads="1"/>
          </p:cNvSpPr>
          <p:nvPr>
            <p:ph type="sldNum" idx="12"/>
          </p:nvPr>
        </p:nvSpPr>
        <p:spPr>
          <a:ln/>
        </p:spPr>
        <p:txBody>
          <a:bodyPr/>
          <a:lstStyle>
            <a:lvl1pPr>
              <a:defRPr/>
            </a:lvl1pPr>
          </a:lstStyle>
          <a:p>
            <a:fld id="{8FD6991A-3CAE-4BC2-8417-DE4B059F3231}" type="slidenum">
              <a:rPr lang="de-DE" altLang="de-DE"/>
              <a:pPr/>
              <a:t>‹Nr.›</a:t>
            </a:fld>
            <a:endParaRPr lang="de-DE" altLang="de-DE"/>
          </a:p>
        </p:txBody>
      </p:sp>
    </p:spTree>
    <p:extLst>
      <p:ext uri="{BB962C8B-B14F-4D97-AF65-F5344CB8AC3E}">
        <p14:creationId xmlns:p14="http://schemas.microsoft.com/office/powerpoint/2010/main" val="20239061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1" y="1604963"/>
            <a:ext cx="5382684"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5484" y="1604963"/>
            <a:ext cx="538268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6B949697-5FEF-45AE-90A2-E35CF8DE59EA}" type="slidenum">
              <a:rPr lang="de-DE" altLang="de-DE"/>
              <a:pPr>
                <a:defRPr/>
              </a:pPr>
              <a:t>‹Nr.›</a:t>
            </a:fld>
            <a:endParaRPr lang="de-DE" altLang="de-DE"/>
          </a:p>
        </p:txBody>
      </p:sp>
    </p:spTree>
    <p:extLst>
      <p:ext uri="{BB962C8B-B14F-4D97-AF65-F5344CB8AC3E}">
        <p14:creationId xmlns:p14="http://schemas.microsoft.com/office/powerpoint/2010/main" val="144820389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a:extLst>
              <a:ext uri="{FF2B5EF4-FFF2-40B4-BE49-F238E27FC236}">
                <a16:creationId xmlns:a16="http://schemas.microsoft.com/office/drawing/2014/main" id="{128169E1-53C1-4F98-82E7-D14879BAB09D}"/>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4" name="Rectangle 4">
            <a:extLst>
              <a:ext uri="{FF2B5EF4-FFF2-40B4-BE49-F238E27FC236}">
                <a16:creationId xmlns:a16="http://schemas.microsoft.com/office/drawing/2014/main" id="{A2EAA154-0E39-49FC-BDBB-1445E9F3428B}"/>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DDBF87D6-D243-4372-9D10-58D3A1AFC7FC}"/>
              </a:ext>
            </a:extLst>
          </p:cNvPr>
          <p:cNvSpPr>
            <a:spLocks noGrp="1" noChangeArrowheads="1"/>
          </p:cNvSpPr>
          <p:nvPr>
            <p:ph type="sldNum" idx="12"/>
          </p:nvPr>
        </p:nvSpPr>
        <p:spPr>
          <a:ln/>
        </p:spPr>
        <p:txBody>
          <a:bodyPr/>
          <a:lstStyle>
            <a:lvl1pPr>
              <a:defRPr/>
            </a:lvl1pPr>
          </a:lstStyle>
          <a:p>
            <a:fld id="{0C527EE0-51E3-451A-A896-ED405BED0530}" type="slidenum">
              <a:rPr lang="de-DE" altLang="de-DE"/>
              <a:pPr/>
              <a:t>‹Nr.›</a:t>
            </a:fld>
            <a:endParaRPr lang="de-DE" altLang="de-DE"/>
          </a:p>
        </p:txBody>
      </p:sp>
    </p:spTree>
    <p:extLst>
      <p:ext uri="{BB962C8B-B14F-4D97-AF65-F5344CB8AC3E}">
        <p14:creationId xmlns:p14="http://schemas.microsoft.com/office/powerpoint/2010/main" val="1058854204"/>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F80CC1D-AFB4-48D5-9D82-6A5A351B0CBC}"/>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3" name="Rectangle 4">
            <a:extLst>
              <a:ext uri="{FF2B5EF4-FFF2-40B4-BE49-F238E27FC236}">
                <a16:creationId xmlns:a16="http://schemas.microsoft.com/office/drawing/2014/main" id="{06A89338-868B-4003-8098-64910A414231}"/>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4" name="Rectangle 5">
            <a:extLst>
              <a:ext uri="{FF2B5EF4-FFF2-40B4-BE49-F238E27FC236}">
                <a16:creationId xmlns:a16="http://schemas.microsoft.com/office/drawing/2014/main" id="{58DBD1CD-B39D-4DBA-8B69-F0DE9BB4714C}"/>
              </a:ext>
            </a:extLst>
          </p:cNvPr>
          <p:cNvSpPr>
            <a:spLocks noGrp="1" noChangeArrowheads="1"/>
          </p:cNvSpPr>
          <p:nvPr>
            <p:ph type="sldNum" idx="12"/>
          </p:nvPr>
        </p:nvSpPr>
        <p:spPr>
          <a:ln/>
        </p:spPr>
        <p:txBody>
          <a:bodyPr/>
          <a:lstStyle>
            <a:lvl1pPr>
              <a:defRPr/>
            </a:lvl1pPr>
          </a:lstStyle>
          <a:p>
            <a:fld id="{FED3A3C6-22C2-47A1-A88E-01804827C857}" type="slidenum">
              <a:rPr lang="de-DE" altLang="de-DE"/>
              <a:pPr/>
              <a:t>‹Nr.›</a:t>
            </a:fld>
            <a:endParaRPr lang="de-DE" altLang="de-DE"/>
          </a:p>
        </p:txBody>
      </p:sp>
    </p:spTree>
    <p:extLst>
      <p:ext uri="{BB962C8B-B14F-4D97-AF65-F5344CB8AC3E}">
        <p14:creationId xmlns:p14="http://schemas.microsoft.com/office/powerpoint/2010/main" val="2853565991"/>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a:extLst>
              <a:ext uri="{FF2B5EF4-FFF2-40B4-BE49-F238E27FC236}">
                <a16:creationId xmlns:a16="http://schemas.microsoft.com/office/drawing/2014/main" id="{958EC9A9-5B51-4C10-9A06-9341C2577571}"/>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4">
            <a:extLst>
              <a:ext uri="{FF2B5EF4-FFF2-40B4-BE49-F238E27FC236}">
                <a16:creationId xmlns:a16="http://schemas.microsoft.com/office/drawing/2014/main" id="{E2F1D908-E195-4A7B-A9C5-094361706E14}"/>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7" name="Rectangle 5">
            <a:extLst>
              <a:ext uri="{FF2B5EF4-FFF2-40B4-BE49-F238E27FC236}">
                <a16:creationId xmlns:a16="http://schemas.microsoft.com/office/drawing/2014/main" id="{8F994318-B154-4163-B95A-1C67E812FB77}"/>
              </a:ext>
            </a:extLst>
          </p:cNvPr>
          <p:cNvSpPr>
            <a:spLocks noGrp="1" noChangeArrowheads="1"/>
          </p:cNvSpPr>
          <p:nvPr>
            <p:ph type="sldNum" idx="12"/>
          </p:nvPr>
        </p:nvSpPr>
        <p:spPr>
          <a:ln/>
        </p:spPr>
        <p:txBody>
          <a:bodyPr/>
          <a:lstStyle>
            <a:lvl1pPr>
              <a:defRPr/>
            </a:lvl1pPr>
          </a:lstStyle>
          <a:p>
            <a:fld id="{6A36EC04-D49B-4E1B-838E-CBBCF6AD80D5}" type="slidenum">
              <a:rPr lang="de-DE" altLang="de-DE"/>
              <a:pPr/>
              <a:t>‹Nr.›</a:t>
            </a:fld>
            <a:endParaRPr lang="de-DE" altLang="de-DE"/>
          </a:p>
        </p:txBody>
      </p:sp>
    </p:spTree>
    <p:extLst>
      <p:ext uri="{BB962C8B-B14F-4D97-AF65-F5344CB8AC3E}">
        <p14:creationId xmlns:p14="http://schemas.microsoft.com/office/powerpoint/2010/main" val="378799561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a:extLst>
              <a:ext uri="{FF2B5EF4-FFF2-40B4-BE49-F238E27FC236}">
                <a16:creationId xmlns:a16="http://schemas.microsoft.com/office/drawing/2014/main" id="{B9D15F77-73EC-4B57-936C-9776148B5D68}"/>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4">
            <a:extLst>
              <a:ext uri="{FF2B5EF4-FFF2-40B4-BE49-F238E27FC236}">
                <a16:creationId xmlns:a16="http://schemas.microsoft.com/office/drawing/2014/main" id="{752E570E-4B45-4C25-AFC4-1D58884564F4}"/>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7" name="Rectangle 5">
            <a:extLst>
              <a:ext uri="{FF2B5EF4-FFF2-40B4-BE49-F238E27FC236}">
                <a16:creationId xmlns:a16="http://schemas.microsoft.com/office/drawing/2014/main" id="{3A4EF08C-C028-421C-8E85-CB0BA154157C}"/>
              </a:ext>
            </a:extLst>
          </p:cNvPr>
          <p:cNvSpPr>
            <a:spLocks noGrp="1" noChangeArrowheads="1"/>
          </p:cNvSpPr>
          <p:nvPr>
            <p:ph type="sldNum" idx="12"/>
          </p:nvPr>
        </p:nvSpPr>
        <p:spPr>
          <a:ln/>
        </p:spPr>
        <p:txBody>
          <a:bodyPr/>
          <a:lstStyle>
            <a:lvl1pPr>
              <a:defRPr/>
            </a:lvl1pPr>
          </a:lstStyle>
          <a:p>
            <a:fld id="{E638DD47-A822-47C3-8FE5-CE1B8B78C58B}" type="slidenum">
              <a:rPr lang="de-DE" altLang="de-DE"/>
              <a:pPr/>
              <a:t>‹Nr.›</a:t>
            </a:fld>
            <a:endParaRPr lang="de-DE" altLang="de-DE"/>
          </a:p>
        </p:txBody>
      </p:sp>
    </p:spTree>
    <p:extLst>
      <p:ext uri="{BB962C8B-B14F-4D97-AF65-F5344CB8AC3E}">
        <p14:creationId xmlns:p14="http://schemas.microsoft.com/office/powerpoint/2010/main" val="144842019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a:extLst>
              <a:ext uri="{FF2B5EF4-FFF2-40B4-BE49-F238E27FC236}">
                <a16:creationId xmlns:a16="http://schemas.microsoft.com/office/drawing/2014/main" id="{33F0228B-E12D-40F5-8344-E1D4B98944B5}"/>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4">
            <a:extLst>
              <a:ext uri="{FF2B5EF4-FFF2-40B4-BE49-F238E27FC236}">
                <a16:creationId xmlns:a16="http://schemas.microsoft.com/office/drawing/2014/main" id="{CB2A7F6B-2A6B-4B3C-997F-34FC442010B1}"/>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2F651C12-D67D-461E-903A-1DC4F35CF47B}"/>
              </a:ext>
            </a:extLst>
          </p:cNvPr>
          <p:cNvSpPr>
            <a:spLocks noGrp="1" noChangeArrowheads="1"/>
          </p:cNvSpPr>
          <p:nvPr>
            <p:ph type="sldNum" idx="12"/>
          </p:nvPr>
        </p:nvSpPr>
        <p:spPr>
          <a:ln/>
        </p:spPr>
        <p:txBody>
          <a:bodyPr/>
          <a:lstStyle>
            <a:lvl1pPr>
              <a:defRPr/>
            </a:lvl1pPr>
          </a:lstStyle>
          <a:p>
            <a:fld id="{B324FA08-43F5-487B-AFD9-F55F1B9EB456}" type="slidenum">
              <a:rPr lang="de-DE" altLang="de-DE"/>
              <a:pPr/>
              <a:t>‹Nr.›</a:t>
            </a:fld>
            <a:endParaRPr lang="de-DE" altLang="de-DE"/>
          </a:p>
        </p:txBody>
      </p:sp>
    </p:spTree>
    <p:extLst>
      <p:ext uri="{BB962C8B-B14F-4D97-AF65-F5344CB8AC3E}">
        <p14:creationId xmlns:p14="http://schemas.microsoft.com/office/powerpoint/2010/main" val="1903437120"/>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50300" y="1152525"/>
            <a:ext cx="2827867" cy="49752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60351" y="1152525"/>
            <a:ext cx="8286749" cy="49752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a:extLst>
              <a:ext uri="{FF2B5EF4-FFF2-40B4-BE49-F238E27FC236}">
                <a16:creationId xmlns:a16="http://schemas.microsoft.com/office/drawing/2014/main" id="{AAB0AB59-ED57-4615-898A-E6AEAAD882F1}"/>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4">
            <a:extLst>
              <a:ext uri="{FF2B5EF4-FFF2-40B4-BE49-F238E27FC236}">
                <a16:creationId xmlns:a16="http://schemas.microsoft.com/office/drawing/2014/main" id="{EC3874FB-1B43-4C78-A8EE-8A0E69A71D44}"/>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6" name="Rectangle 5">
            <a:extLst>
              <a:ext uri="{FF2B5EF4-FFF2-40B4-BE49-F238E27FC236}">
                <a16:creationId xmlns:a16="http://schemas.microsoft.com/office/drawing/2014/main" id="{4BF03703-082E-43F9-9291-A751D993B701}"/>
              </a:ext>
            </a:extLst>
          </p:cNvPr>
          <p:cNvSpPr>
            <a:spLocks noGrp="1" noChangeArrowheads="1"/>
          </p:cNvSpPr>
          <p:nvPr>
            <p:ph type="sldNum" idx="12"/>
          </p:nvPr>
        </p:nvSpPr>
        <p:spPr>
          <a:ln/>
        </p:spPr>
        <p:txBody>
          <a:bodyPr/>
          <a:lstStyle>
            <a:lvl1pPr>
              <a:defRPr/>
            </a:lvl1pPr>
          </a:lstStyle>
          <a:p>
            <a:fld id="{A03A2C77-D98C-445A-99A7-4F89A9BD75E1}" type="slidenum">
              <a:rPr lang="de-DE" altLang="de-DE"/>
              <a:pPr/>
              <a:t>‹Nr.›</a:t>
            </a:fld>
            <a:endParaRPr lang="de-DE" altLang="de-DE"/>
          </a:p>
        </p:txBody>
      </p:sp>
    </p:spTree>
    <p:extLst>
      <p:ext uri="{BB962C8B-B14F-4D97-AF65-F5344CB8AC3E}">
        <p14:creationId xmlns:p14="http://schemas.microsoft.com/office/powerpoint/2010/main" val="2777609920"/>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60351" y="1152526"/>
            <a:ext cx="10968567" cy="1141413"/>
          </a:xfrm>
        </p:spPr>
        <p:txBody>
          <a:bodyPr/>
          <a:lstStyle/>
          <a:p>
            <a:r>
              <a:rPr lang="de-DE"/>
              <a:t>Titelmasterformat durch Klicken bearbeiten</a:t>
            </a:r>
          </a:p>
        </p:txBody>
      </p:sp>
      <p:sp>
        <p:nvSpPr>
          <p:cNvPr id="3" name="Rectangle 3">
            <a:extLst>
              <a:ext uri="{FF2B5EF4-FFF2-40B4-BE49-F238E27FC236}">
                <a16:creationId xmlns:a16="http://schemas.microsoft.com/office/drawing/2014/main" id="{84DC8809-5FB3-4951-BF3F-06CC5177DAB3}"/>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4" name="Rectangle 4">
            <a:extLst>
              <a:ext uri="{FF2B5EF4-FFF2-40B4-BE49-F238E27FC236}">
                <a16:creationId xmlns:a16="http://schemas.microsoft.com/office/drawing/2014/main" id="{5B204180-A35A-431F-8D87-5C2C7BFDA3D6}"/>
              </a:ext>
            </a:extLst>
          </p:cNvPr>
          <p:cNvSpPr>
            <a:spLocks noGrp="1" noChangeArrowheads="1"/>
          </p:cNvSpPr>
          <p:nvPr>
            <p:ph type="ftr" idx="11"/>
          </p:nvPr>
        </p:nvSpPr>
        <p:spPr>
          <a:ln/>
        </p:spPr>
        <p:txBody>
          <a:bodyPr/>
          <a:lstStyle>
            <a:lvl1pPr>
              <a:defRPr/>
            </a:lvl1pPr>
          </a:lstStyle>
          <a:p>
            <a:pPr>
              <a:defRPr/>
            </a:pPr>
            <a:endParaRPr lang="de-DE" altLang="de-DE"/>
          </a:p>
        </p:txBody>
      </p:sp>
      <p:sp>
        <p:nvSpPr>
          <p:cNvPr id="5" name="Rectangle 5">
            <a:extLst>
              <a:ext uri="{FF2B5EF4-FFF2-40B4-BE49-F238E27FC236}">
                <a16:creationId xmlns:a16="http://schemas.microsoft.com/office/drawing/2014/main" id="{D51AD287-1BE0-45D3-B072-983202160BE3}"/>
              </a:ext>
            </a:extLst>
          </p:cNvPr>
          <p:cNvSpPr>
            <a:spLocks noGrp="1" noChangeArrowheads="1"/>
          </p:cNvSpPr>
          <p:nvPr>
            <p:ph type="sldNum" idx="12"/>
          </p:nvPr>
        </p:nvSpPr>
        <p:spPr>
          <a:ln/>
        </p:spPr>
        <p:txBody>
          <a:bodyPr/>
          <a:lstStyle>
            <a:lvl1pPr>
              <a:defRPr/>
            </a:lvl1pPr>
          </a:lstStyle>
          <a:p>
            <a:fld id="{30AF3092-97FA-40BE-A1E7-02B268D97485}" type="slidenum">
              <a:rPr lang="de-DE" altLang="de-DE"/>
              <a:pPr/>
              <a:t>‹Nr.›</a:t>
            </a:fld>
            <a:endParaRPr lang="de-DE" altLang="de-DE"/>
          </a:p>
        </p:txBody>
      </p:sp>
    </p:spTree>
    <p:extLst>
      <p:ext uri="{BB962C8B-B14F-4D97-AF65-F5344CB8AC3E}">
        <p14:creationId xmlns:p14="http://schemas.microsoft.com/office/powerpoint/2010/main" val="184912294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5" name="Rectangle 4"/>
          <p:cNvSpPr>
            <a:spLocks noGrp="1" noChangeArrowheads="1"/>
          </p:cNvSpPr>
          <p:nvPr>
            <p:ph type="sldNum" idx="11"/>
          </p:nvPr>
        </p:nvSpPr>
        <p:spPr>
          <a:ln/>
        </p:spPr>
        <p:txBody>
          <a:bodyPr/>
          <a:lstStyle>
            <a:lvl1pPr>
              <a:defRPr/>
            </a:lvl1pPr>
          </a:lstStyle>
          <a:p>
            <a:pPr>
              <a:defRPr/>
            </a:pPr>
            <a:fld id="{7F99F591-F7D1-4B11-BBF9-859967E848BA}" type="slidenum">
              <a:rPr lang="de-DE" altLang="de-DE"/>
              <a:pPr>
                <a:defRPr/>
              </a:pPr>
              <a:t>‹Nr.›</a:t>
            </a:fld>
            <a:endParaRPr lang="de-DE" altLang="de-DE"/>
          </a:p>
        </p:txBody>
      </p:sp>
    </p:spTree>
    <p:extLst>
      <p:ext uri="{BB962C8B-B14F-4D97-AF65-F5344CB8AC3E}">
        <p14:creationId xmlns:p14="http://schemas.microsoft.com/office/powerpoint/2010/main" val="238875333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5" name="Rectangle 4"/>
          <p:cNvSpPr>
            <a:spLocks noGrp="1" noChangeArrowheads="1"/>
          </p:cNvSpPr>
          <p:nvPr>
            <p:ph type="sldNum" idx="11"/>
          </p:nvPr>
        </p:nvSpPr>
        <p:spPr>
          <a:ln/>
        </p:spPr>
        <p:txBody>
          <a:bodyPr/>
          <a:lstStyle>
            <a:lvl1pPr>
              <a:defRPr/>
            </a:lvl1pPr>
          </a:lstStyle>
          <a:p>
            <a:pPr>
              <a:defRPr/>
            </a:pPr>
            <a:fld id="{5DB226A7-423C-41C9-92E3-1A5693DBC703}" type="slidenum">
              <a:rPr lang="de-DE" altLang="de-DE"/>
              <a:pPr>
                <a:defRPr/>
              </a:pPr>
              <a:t>‹Nr.›</a:t>
            </a:fld>
            <a:endParaRPr lang="de-DE" altLang="de-DE"/>
          </a:p>
        </p:txBody>
      </p:sp>
    </p:spTree>
    <p:extLst>
      <p:ext uri="{BB962C8B-B14F-4D97-AF65-F5344CB8AC3E}">
        <p14:creationId xmlns:p14="http://schemas.microsoft.com/office/powerpoint/2010/main" val="775653237"/>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5" name="Rectangle 4"/>
          <p:cNvSpPr>
            <a:spLocks noGrp="1" noChangeArrowheads="1"/>
          </p:cNvSpPr>
          <p:nvPr>
            <p:ph type="sldNum" idx="11"/>
          </p:nvPr>
        </p:nvSpPr>
        <p:spPr>
          <a:ln/>
        </p:spPr>
        <p:txBody>
          <a:bodyPr/>
          <a:lstStyle>
            <a:lvl1pPr>
              <a:defRPr/>
            </a:lvl1pPr>
          </a:lstStyle>
          <a:p>
            <a:pPr>
              <a:defRPr/>
            </a:pPr>
            <a:fld id="{3CA0BFE7-E566-424A-9803-D67BAC539A22}" type="slidenum">
              <a:rPr lang="de-DE" altLang="de-DE"/>
              <a:pPr>
                <a:defRPr/>
              </a:pPr>
              <a:t>‹Nr.›</a:t>
            </a:fld>
            <a:endParaRPr lang="de-DE" altLang="de-DE"/>
          </a:p>
        </p:txBody>
      </p:sp>
    </p:spTree>
    <p:extLst>
      <p:ext uri="{BB962C8B-B14F-4D97-AF65-F5344CB8AC3E}">
        <p14:creationId xmlns:p14="http://schemas.microsoft.com/office/powerpoint/2010/main" val="385916528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ltLang="de-DE"/>
          </a:p>
        </p:txBody>
      </p:sp>
      <p:sp>
        <p:nvSpPr>
          <p:cNvPr id="8" name="Rectangle 4"/>
          <p:cNvSpPr>
            <a:spLocks noGrp="1" noChangeArrowheads="1"/>
          </p:cNvSpPr>
          <p:nvPr>
            <p:ph type="ftr" idx="11"/>
          </p:nvPr>
        </p:nvSpPr>
        <p:spPr>
          <a:ln/>
        </p:spPr>
        <p:txBody>
          <a:bodyPr/>
          <a:lstStyle>
            <a:lvl1pPr>
              <a:defRPr/>
            </a:lvl1pPr>
          </a:lstStyle>
          <a:p>
            <a:pPr>
              <a:defRPr/>
            </a:pPr>
            <a:endParaRPr lang="de-DE" altLang="de-DE"/>
          </a:p>
        </p:txBody>
      </p:sp>
      <p:sp>
        <p:nvSpPr>
          <p:cNvPr id="9" name="Rectangle 5"/>
          <p:cNvSpPr>
            <a:spLocks noGrp="1" noChangeArrowheads="1"/>
          </p:cNvSpPr>
          <p:nvPr>
            <p:ph type="sldNum" idx="12"/>
          </p:nvPr>
        </p:nvSpPr>
        <p:spPr>
          <a:ln/>
        </p:spPr>
        <p:txBody>
          <a:bodyPr/>
          <a:lstStyle>
            <a:lvl1pPr>
              <a:defRPr/>
            </a:lvl1pPr>
          </a:lstStyle>
          <a:p>
            <a:pPr>
              <a:defRPr/>
            </a:pPr>
            <a:fld id="{2594628F-FB72-47E3-BD91-20897A1FDCB6}" type="slidenum">
              <a:rPr lang="de-DE" altLang="de-DE"/>
              <a:pPr>
                <a:defRPr/>
              </a:pPr>
              <a:t>‹Nr.›</a:t>
            </a:fld>
            <a:endParaRPr lang="de-DE" altLang="de-DE"/>
          </a:p>
        </p:txBody>
      </p:sp>
    </p:spTree>
    <p:extLst>
      <p:ext uri="{BB962C8B-B14F-4D97-AF65-F5344CB8AC3E}">
        <p14:creationId xmlns:p14="http://schemas.microsoft.com/office/powerpoint/2010/main" val="4058830213"/>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4963"/>
            <a:ext cx="5380567"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3367" y="1604963"/>
            <a:ext cx="5382684"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6" name="Rectangle 4"/>
          <p:cNvSpPr>
            <a:spLocks noGrp="1" noChangeArrowheads="1"/>
          </p:cNvSpPr>
          <p:nvPr>
            <p:ph type="sldNum" idx="11"/>
          </p:nvPr>
        </p:nvSpPr>
        <p:spPr>
          <a:ln/>
        </p:spPr>
        <p:txBody>
          <a:bodyPr/>
          <a:lstStyle>
            <a:lvl1pPr>
              <a:defRPr/>
            </a:lvl1pPr>
          </a:lstStyle>
          <a:p>
            <a:pPr>
              <a:defRPr/>
            </a:pPr>
            <a:fld id="{CBA640F7-B8A2-4497-A455-8655723ADCE0}" type="slidenum">
              <a:rPr lang="de-DE" altLang="de-DE"/>
              <a:pPr>
                <a:defRPr/>
              </a:pPr>
              <a:t>‹Nr.›</a:t>
            </a:fld>
            <a:endParaRPr lang="de-DE" altLang="de-DE"/>
          </a:p>
        </p:txBody>
      </p:sp>
    </p:spTree>
    <p:extLst>
      <p:ext uri="{BB962C8B-B14F-4D97-AF65-F5344CB8AC3E}">
        <p14:creationId xmlns:p14="http://schemas.microsoft.com/office/powerpoint/2010/main" val="14739367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8" name="Rectangle 4"/>
          <p:cNvSpPr>
            <a:spLocks noGrp="1" noChangeArrowheads="1"/>
          </p:cNvSpPr>
          <p:nvPr>
            <p:ph type="sldNum" idx="11"/>
          </p:nvPr>
        </p:nvSpPr>
        <p:spPr>
          <a:ln/>
        </p:spPr>
        <p:txBody>
          <a:bodyPr/>
          <a:lstStyle>
            <a:lvl1pPr>
              <a:defRPr/>
            </a:lvl1pPr>
          </a:lstStyle>
          <a:p>
            <a:pPr>
              <a:defRPr/>
            </a:pPr>
            <a:fld id="{B08151C7-5C8F-4B7E-8F3C-1DD56069673E}" type="slidenum">
              <a:rPr lang="de-DE" altLang="de-DE"/>
              <a:pPr>
                <a:defRPr/>
              </a:pPr>
              <a:t>‹Nr.›</a:t>
            </a:fld>
            <a:endParaRPr lang="de-DE" altLang="de-DE"/>
          </a:p>
        </p:txBody>
      </p:sp>
    </p:spTree>
    <p:extLst>
      <p:ext uri="{BB962C8B-B14F-4D97-AF65-F5344CB8AC3E}">
        <p14:creationId xmlns:p14="http://schemas.microsoft.com/office/powerpoint/2010/main" val="1148223983"/>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4" name="Rectangle 4"/>
          <p:cNvSpPr>
            <a:spLocks noGrp="1" noChangeArrowheads="1"/>
          </p:cNvSpPr>
          <p:nvPr>
            <p:ph type="sldNum" idx="11"/>
          </p:nvPr>
        </p:nvSpPr>
        <p:spPr>
          <a:ln/>
        </p:spPr>
        <p:txBody>
          <a:bodyPr/>
          <a:lstStyle>
            <a:lvl1pPr>
              <a:defRPr/>
            </a:lvl1pPr>
          </a:lstStyle>
          <a:p>
            <a:pPr>
              <a:defRPr/>
            </a:pPr>
            <a:fld id="{D2B4064F-A348-4838-AFB2-9D672E633BDC}" type="slidenum">
              <a:rPr lang="de-DE" altLang="de-DE"/>
              <a:pPr>
                <a:defRPr/>
              </a:pPr>
              <a:t>‹Nr.›</a:t>
            </a:fld>
            <a:endParaRPr lang="de-DE" altLang="de-DE"/>
          </a:p>
        </p:txBody>
      </p:sp>
    </p:spTree>
    <p:extLst>
      <p:ext uri="{BB962C8B-B14F-4D97-AF65-F5344CB8AC3E}">
        <p14:creationId xmlns:p14="http://schemas.microsoft.com/office/powerpoint/2010/main" val="381520748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3" name="Rectangle 4"/>
          <p:cNvSpPr>
            <a:spLocks noGrp="1" noChangeArrowheads="1"/>
          </p:cNvSpPr>
          <p:nvPr>
            <p:ph type="sldNum" idx="11"/>
          </p:nvPr>
        </p:nvSpPr>
        <p:spPr>
          <a:ln/>
        </p:spPr>
        <p:txBody>
          <a:bodyPr/>
          <a:lstStyle>
            <a:lvl1pPr>
              <a:defRPr/>
            </a:lvl1pPr>
          </a:lstStyle>
          <a:p>
            <a:pPr>
              <a:defRPr/>
            </a:pPr>
            <a:fld id="{2AD386DD-46AB-4595-BC0D-2F16AAAF3138}" type="slidenum">
              <a:rPr lang="de-DE" altLang="de-DE"/>
              <a:pPr>
                <a:defRPr/>
              </a:pPr>
              <a:t>‹Nr.›</a:t>
            </a:fld>
            <a:endParaRPr lang="de-DE" altLang="de-DE"/>
          </a:p>
        </p:txBody>
      </p:sp>
    </p:spTree>
    <p:extLst>
      <p:ext uri="{BB962C8B-B14F-4D97-AF65-F5344CB8AC3E}">
        <p14:creationId xmlns:p14="http://schemas.microsoft.com/office/powerpoint/2010/main" val="2329996097"/>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6" name="Rectangle 4"/>
          <p:cNvSpPr>
            <a:spLocks noGrp="1" noChangeArrowheads="1"/>
          </p:cNvSpPr>
          <p:nvPr>
            <p:ph type="sldNum" idx="11"/>
          </p:nvPr>
        </p:nvSpPr>
        <p:spPr>
          <a:ln/>
        </p:spPr>
        <p:txBody>
          <a:bodyPr/>
          <a:lstStyle>
            <a:lvl1pPr>
              <a:defRPr/>
            </a:lvl1pPr>
          </a:lstStyle>
          <a:p>
            <a:pPr>
              <a:defRPr/>
            </a:pPr>
            <a:fld id="{BC756C53-213E-4926-9D69-AEC343347EB9}" type="slidenum">
              <a:rPr lang="de-DE" altLang="de-DE"/>
              <a:pPr>
                <a:defRPr/>
              </a:pPr>
              <a:t>‹Nr.›</a:t>
            </a:fld>
            <a:endParaRPr lang="de-DE" altLang="de-DE"/>
          </a:p>
        </p:txBody>
      </p:sp>
    </p:spTree>
    <p:extLst>
      <p:ext uri="{BB962C8B-B14F-4D97-AF65-F5344CB8AC3E}">
        <p14:creationId xmlns:p14="http://schemas.microsoft.com/office/powerpoint/2010/main" val="3056928039"/>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6" name="Rectangle 4"/>
          <p:cNvSpPr>
            <a:spLocks noGrp="1" noChangeArrowheads="1"/>
          </p:cNvSpPr>
          <p:nvPr>
            <p:ph type="sldNum" idx="11"/>
          </p:nvPr>
        </p:nvSpPr>
        <p:spPr>
          <a:ln/>
        </p:spPr>
        <p:txBody>
          <a:bodyPr/>
          <a:lstStyle>
            <a:lvl1pPr>
              <a:defRPr/>
            </a:lvl1pPr>
          </a:lstStyle>
          <a:p>
            <a:pPr>
              <a:defRPr/>
            </a:pPr>
            <a:fld id="{B0B6F520-45D0-47EF-BA5E-B5A3430921EB}" type="slidenum">
              <a:rPr lang="de-DE" altLang="de-DE"/>
              <a:pPr>
                <a:defRPr/>
              </a:pPr>
              <a:t>‹Nr.›</a:t>
            </a:fld>
            <a:endParaRPr lang="de-DE" altLang="de-DE"/>
          </a:p>
        </p:txBody>
      </p:sp>
    </p:spTree>
    <p:extLst>
      <p:ext uri="{BB962C8B-B14F-4D97-AF65-F5344CB8AC3E}">
        <p14:creationId xmlns:p14="http://schemas.microsoft.com/office/powerpoint/2010/main" val="312793169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5" name="Rectangle 4"/>
          <p:cNvSpPr>
            <a:spLocks noGrp="1" noChangeArrowheads="1"/>
          </p:cNvSpPr>
          <p:nvPr>
            <p:ph type="sldNum" idx="11"/>
          </p:nvPr>
        </p:nvSpPr>
        <p:spPr>
          <a:ln/>
        </p:spPr>
        <p:txBody>
          <a:bodyPr/>
          <a:lstStyle>
            <a:lvl1pPr>
              <a:defRPr/>
            </a:lvl1pPr>
          </a:lstStyle>
          <a:p>
            <a:pPr>
              <a:defRPr/>
            </a:pPr>
            <a:fld id="{578625E6-6ECB-4798-AB9A-7572726AD58E}" type="slidenum">
              <a:rPr lang="de-DE" altLang="de-DE"/>
              <a:pPr>
                <a:defRPr/>
              </a:pPr>
              <a:t>‹Nr.›</a:t>
            </a:fld>
            <a:endParaRPr lang="de-DE" altLang="de-DE"/>
          </a:p>
        </p:txBody>
      </p:sp>
    </p:spTree>
    <p:extLst>
      <p:ext uri="{BB962C8B-B14F-4D97-AF65-F5344CB8AC3E}">
        <p14:creationId xmlns:p14="http://schemas.microsoft.com/office/powerpoint/2010/main" val="2799864818"/>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4967" y="1604963"/>
            <a:ext cx="2741084" cy="4521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1" y="1604963"/>
            <a:ext cx="8022167" cy="4521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5" name="Rectangle 4"/>
          <p:cNvSpPr>
            <a:spLocks noGrp="1" noChangeArrowheads="1"/>
          </p:cNvSpPr>
          <p:nvPr>
            <p:ph type="sldNum" idx="11"/>
          </p:nvPr>
        </p:nvSpPr>
        <p:spPr>
          <a:ln/>
        </p:spPr>
        <p:txBody>
          <a:bodyPr/>
          <a:lstStyle>
            <a:lvl1pPr>
              <a:defRPr/>
            </a:lvl1pPr>
          </a:lstStyle>
          <a:p>
            <a:pPr>
              <a:defRPr/>
            </a:pPr>
            <a:fld id="{1DDE0622-C95A-47AD-A16F-D4BDBA005CA3}" type="slidenum">
              <a:rPr lang="de-DE" altLang="de-DE"/>
              <a:pPr>
                <a:defRPr/>
              </a:pPr>
              <a:t>‹Nr.›</a:t>
            </a:fld>
            <a:endParaRPr lang="de-DE" altLang="de-DE"/>
          </a:p>
        </p:txBody>
      </p:sp>
    </p:spTree>
    <p:extLst>
      <p:ext uri="{BB962C8B-B14F-4D97-AF65-F5344CB8AC3E}">
        <p14:creationId xmlns:p14="http://schemas.microsoft.com/office/powerpoint/2010/main" val="13569087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914400" y="2130426"/>
            <a:ext cx="10356851" cy="1465263"/>
          </a:xfrm>
        </p:spPr>
        <p:txBody>
          <a:bodyPr/>
          <a:lstStyle/>
          <a:p>
            <a:r>
              <a:rPr lang="de-DE"/>
              <a:t>Titelmasterformat durch Klicken bearbeiten</a:t>
            </a:r>
          </a:p>
        </p:txBody>
      </p:sp>
      <p:sp>
        <p:nvSpPr>
          <p:cNvPr id="3" name="Rectangle 2"/>
          <p:cNvSpPr>
            <a:spLocks noGrp="1" noChangeArrowheads="1"/>
          </p:cNvSpPr>
          <p:nvPr>
            <p:ph type="dt" idx="10"/>
          </p:nvPr>
        </p:nvSpPr>
        <p:spPr>
          <a:ln/>
        </p:spPr>
        <p:txBody>
          <a:bodyPr/>
          <a:lstStyle>
            <a:lvl1pPr>
              <a:defRPr/>
            </a:lvl1pPr>
          </a:lstStyle>
          <a:p>
            <a:pPr>
              <a:defRPr/>
            </a:pPr>
            <a:r>
              <a:rPr lang="de-DE" altLang="de-DE"/>
              <a:t>27.12.16</a:t>
            </a:r>
          </a:p>
        </p:txBody>
      </p:sp>
      <p:sp>
        <p:nvSpPr>
          <p:cNvPr id="4" name="Rectangle 4"/>
          <p:cNvSpPr>
            <a:spLocks noGrp="1" noChangeArrowheads="1"/>
          </p:cNvSpPr>
          <p:nvPr>
            <p:ph type="sldNum" idx="11"/>
          </p:nvPr>
        </p:nvSpPr>
        <p:spPr>
          <a:ln/>
        </p:spPr>
        <p:txBody>
          <a:bodyPr/>
          <a:lstStyle>
            <a:lvl1pPr>
              <a:defRPr/>
            </a:lvl1pPr>
          </a:lstStyle>
          <a:p>
            <a:pPr>
              <a:defRPr/>
            </a:pPr>
            <a:fld id="{F149E42A-EFC6-4138-AB81-4CA6CA38402A}" type="slidenum">
              <a:rPr lang="de-DE" altLang="de-DE"/>
              <a:pPr>
                <a:defRPr/>
              </a:pPr>
              <a:t>‹Nr.›</a:t>
            </a:fld>
            <a:endParaRPr lang="de-DE" altLang="de-DE"/>
          </a:p>
        </p:txBody>
      </p:sp>
    </p:spTree>
    <p:extLst>
      <p:ext uri="{BB962C8B-B14F-4D97-AF65-F5344CB8AC3E}">
        <p14:creationId xmlns:p14="http://schemas.microsoft.com/office/powerpoint/2010/main" val="1797555868"/>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fld id="{B8E0172E-C3F8-4480-8FE7-8FD42029DB55}" type="slidenum">
              <a:rPr lang="de-DE" altLang="de-DE"/>
              <a:pPr/>
              <a:t>‹Nr.›</a:t>
            </a:fld>
            <a:endParaRPr lang="de-DE" altLang="de-DE"/>
          </a:p>
        </p:txBody>
      </p:sp>
    </p:spTree>
    <p:extLst>
      <p:ext uri="{BB962C8B-B14F-4D97-AF65-F5344CB8AC3E}">
        <p14:creationId xmlns:p14="http://schemas.microsoft.com/office/powerpoint/2010/main" val="3841938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pPr>
              <a:defRPr/>
            </a:pPr>
            <a:fld id="{E19FC0A8-0A41-4559-A039-103CFDDA166A}" type="slidenum">
              <a:rPr lang="de-DE" altLang="de-DE"/>
              <a:pPr>
                <a:defRPr/>
              </a:pPr>
              <a:t>‹Nr.›</a:t>
            </a:fld>
            <a:endParaRPr lang="de-DE" altLang="de-DE"/>
          </a:p>
        </p:txBody>
      </p:sp>
    </p:spTree>
    <p:extLst>
      <p:ext uri="{BB962C8B-B14F-4D97-AF65-F5344CB8AC3E}">
        <p14:creationId xmlns:p14="http://schemas.microsoft.com/office/powerpoint/2010/main" val="3116425741"/>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fld id="{6EB2998E-5E5F-44E4-99A8-922EF8473D8D}" type="slidenum">
              <a:rPr lang="de-DE" altLang="de-DE"/>
              <a:pPr/>
              <a:t>‹Nr.›</a:t>
            </a:fld>
            <a:endParaRPr lang="de-DE" altLang="de-DE"/>
          </a:p>
        </p:txBody>
      </p:sp>
    </p:spTree>
    <p:extLst>
      <p:ext uri="{BB962C8B-B14F-4D97-AF65-F5344CB8AC3E}">
        <p14:creationId xmlns:p14="http://schemas.microsoft.com/office/powerpoint/2010/main" val="4217193027"/>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fld id="{66570135-C456-4229-8FB1-C3A051519ACF}" type="slidenum">
              <a:rPr lang="de-DE" altLang="de-DE"/>
              <a:pPr/>
              <a:t>‹Nr.›</a:t>
            </a:fld>
            <a:endParaRPr lang="de-DE" altLang="de-DE"/>
          </a:p>
        </p:txBody>
      </p:sp>
    </p:spTree>
    <p:extLst>
      <p:ext uri="{BB962C8B-B14F-4D97-AF65-F5344CB8AC3E}">
        <p14:creationId xmlns:p14="http://schemas.microsoft.com/office/powerpoint/2010/main" val="2703466372"/>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1" y="1604963"/>
            <a:ext cx="5382684"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5484" y="1604963"/>
            <a:ext cx="538268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fld id="{3AD2AA6D-22EC-4A3C-BEDF-72450F7435BA}" type="slidenum">
              <a:rPr lang="de-DE" altLang="de-DE"/>
              <a:pPr/>
              <a:t>‹Nr.›</a:t>
            </a:fld>
            <a:endParaRPr lang="de-DE" altLang="de-DE"/>
          </a:p>
        </p:txBody>
      </p:sp>
    </p:spTree>
    <p:extLst>
      <p:ext uri="{BB962C8B-B14F-4D97-AF65-F5344CB8AC3E}">
        <p14:creationId xmlns:p14="http://schemas.microsoft.com/office/powerpoint/2010/main" val="3830221079"/>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3"/>
          <p:cNvSpPr>
            <a:spLocks noGrp="1" noChangeArrowheads="1"/>
          </p:cNvSpPr>
          <p:nvPr>
            <p:ph type="dt" idx="10"/>
          </p:nvPr>
        </p:nvSpPr>
        <p:spPr>
          <a:ln/>
        </p:spPr>
        <p:txBody>
          <a:bodyPr/>
          <a:lstStyle>
            <a:lvl1pPr>
              <a:defRPr/>
            </a:lvl1pPr>
          </a:lstStyle>
          <a:p>
            <a:pPr>
              <a:defRPr/>
            </a:pPr>
            <a:endParaRPr lang="de-DE" altLang="de-DE"/>
          </a:p>
        </p:txBody>
      </p:sp>
      <p:sp>
        <p:nvSpPr>
          <p:cNvPr id="8" name="Rectangle 4"/>
          <p:cNvSpPr>
            <a:spLocks noGrp="1" noChangeArrowheads="1"/>
          </p:cNvSpPr>
          <p:nvPr>
            <p:ph type="ftr" idx="11"/>
          </p:nvPr>
        </p:nvSpPr>
        <p:spPr>
          <a:ln/>
        </p:spPr>
        <p:txBody>
          <a:bodyPr/>
          <a:lstStyle>
            <a:lvl1pPr>
              <a:defRPr/>
            </a:lvl1pPr>
          </a:lstStyle>
          <a:p>
            <a:pPr>
              <a:defRPr/>
            </a:pPr>
            <a:endParaRPr lang="de-DE" altLang="de-DE"/>
          </a:p>
        </p:txBody>
      </p:sp>
      <p:sp>
        <p:nvSpPr>
          <p:cNvPr id="9" name="Rectangle 5"/>
          <p:cNvSpPr>
            <a:spLocks noGrp="1" noChangeArrowheads="1"/>
          </p:cNvSpPr>
          <p:nvPr>
            <p:ph type="sldNum" idx="12"/>
          </p:nvPr>
        </p:nvSpPr>
        <p:spPr>
          <a:ln/>
        </p:spPr>
        <p:txBody>
          <a:bodyPr/>
          <a:lstStyle>
            <a:lvl1pPr>
              <a:defRPr/>
            </a:lvl1pPr>
          </a:lstStyle>
          <a:p>
            <a:fld id="{1FB9615D-75B6-4226-B9DD-8E952973124D}" type="slidenum">
              <a:rPr lang="de-DE" altLang="de-DE"/>
              <a:pPr/>
              <a:t>‹Nr.›</a:t>
            </a:fld>
            <a:endParaRPr lang="de-DE" altLang="de-DE"/>
          </a:p>
        </p:txBody>
      </p:sp>
    </p:spTree>
    <p:extLst>
      <p:ext uri="{BB962C8B-B14F-4D97-AF65-F5344CB8AC3E}">
        <p14:creationId xmlns:p14="http://schemas.microsoft.com/office/powerpoint/2010/main" val="3061739168"/>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fld id="{48D80EB8-FE90-414A-A42D-0850D8751383}" type="slidenum">
              <a:rPr lang="de-DE" altLang="de-DE"/>
              <a:pPr/>
              <a:t>‹Nr.›</a:t>
            </a:fld>
            <a:endParaRPr lang="de-DE" altLang="de-DE"/>
          </a:p>
        </p:txBody>
      </p:sp>
    </p:spTree>
    <p:extLst>
      <p:ext uri="{BB962C8B-B14F-4D97-AF65-F5344CB8AC3E}">
        <p14:creationId xmlns:p14="http://schemas.microsoft.com/office/powerpoint/2010/main" val="208273780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ltLang="de-DE"/>
          </a:p>
        </p:txBody>
      </p:sp>
      <p:sp>
        <p:nvSpPr>
          <p:cNvPr id="3" name="Rectangle 4"/>
          <p:cNvSpPr>
            <a:spLocks noGrp="1" noChangeArrowheads="1"/>
          </p:cNvSpPr>
          <p:nvPr>
            <p:ph type="ftr" idx="11"/>
          </p:nvPr>
        </p:nvSpPr>
        <p:spPr>
          <a:ln/>
        </p:spPr>
        <p:txBody>
          <a:bodyPr/>
          <a:lstStyle>
            <a:lvl1pPr>
              <a:defRPr/>
            </a:lvl1pPr>
          </a:lstStyle>
          <a:p>
            <a:pPr>
              <a:defRPr/>
            </a:pPr>
            <a:endParaRPr lang="de-DE" altLang="de-DE"/>
          </a:p>
        </p:txBody>
      </p:sp>
      <p:sp>
        <p:nvSpPr>
          <p:cNvPr id="4" name="Rectangle 5"/>
          <p:cNvSpPr>
            <a:spLocks noGrp="1" noChangeArrowheads="1"/>
          </p:cNvSpPr>
          <p:nvPr>
            <p:ph type="sldNum" idx="12"/>
          </p:nvPr>
        </p:nvSpPr>
        <p:spPr>
          <a:ln/>
        </p:spPr>
        <p:txBody>
          <a:bodyPr/>
          <a:lstStyle>
            <a:lvl1pPr>
              <a:defRPr/>
            </a:lvl1pPr>
          </a:lstStyle>
          <a:p>
            <a:fld id="{F38AC2AD-8DA7-4962-89B5-962C6D6E4E29}" type="slidenum">
              <a:rPr lang="de-DE" altLang="de-DE"/>
              <a:pPr/>
              <a:t>‹Nr.›</a:t>
            </a:fld>
            <a:endParaRPr lang="de-DE" altLang="de-DE"/>
          </a:p>
        </p:txBody>
      </p:sp>
    </p:spTree>
    <p:extLst>
      <p:ext uri="{BB962C8B-B14F-4D97-AF65-F5344CB8AC3E}">
        <p14:creationId xmlns:p14="http://schemas.microsoft.com/office/powerpoint/2010/main" val="547592926"/>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fld id="{8FD10638-4A2F-463B-B8D6-11CF204BDEEE}" type="slidenum">
              <a:rPr lang="de-DE" altLang="de-DE"/>
              <a:pPr/>
              <a:t>‹Nr.›</a:t>
            </a:fld>
            <a:endParaRPr lang="de-DE" altLang="de-DE"/>
          </a:p>
        </p:txBody>
      </p:sp>
    </p:spTree>
    <p:extLst>
      <p:ext uri="{BB962C8B-B14F-4D97-AF65-F5344CB8AC3E}">
        <p14:creationId xmlns:p14="http://schemas.microsoft.com/office/powerpoint/2010/main" val="3283258779"/>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fld id="{A4C14855-1C84-47CB-AB50-99D8994A54F9}" type="slidenum">
              <a:rPr lang="de-DE" altLang="de-DE"/>
              <a:pPr/>
              <a:t>‹Nr.›</a:t>
            </a:fld>
            <a:endParaRPr lang="de-DE" altLang="de-DE"/>
          </a:p>
        </p:txBody>
      </p:sp>
    </p:spTree>
    <p:extLst>
      <p:ext uri="{BB962C8B-B14F-4D97-AF65-F5344CB8AC3E}">
        <p14:creationId xmlns:p14="http://schemas.microsoft.com/office/powerpoint/2010/main" val="71251406"/>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fld id="{524DFF1B-DBD0-4893-8786-31A56C2D1287}" type="slidenum">
              <a:rPr lang="de-DE" altLang="de-DE"/>
              <a:pPr/>
              <a:t>‹Nr.›</a:t>
            </a:fld>
            <a:endParaRPr lang="de-DE" altLang="de-DE"/>
          </a:p>
        </p:txBody>
      </p:sp>
    </p:spTree>
    <p:extLst>
      <p:ext uri="{BB962C8B-B14F-4D97-AF65-F5344CB8AC3E}">
        <p14:creationId xmlns:p14="http://schemas.microsoft.com/office/powerpoint/2010/main" val="3945212957"/>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50300" y="1152525"/>
            <a:ext cx="2827867" cy="49752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60351" y="1152525"/>
            <a:ext cx="8286749" cy="49752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3"/>
          <p:cNvSpPr>
            <a:spLocks noGrp="1" noChangeArrowheads="1"/>
          </p:cNvSpPr>
          <p:nvPr>
            <p:ph type="dt" idx="10"/>
          </p:nvPr>
        </p:nvSpPr>
        <p:spPr>
          <a:ln/>
        </p:spPr>
        <p:txBody>
          <a:bodyPr/>
          <a:lstStyle>
            <a:lvl1pPr>
              <a:defRPr/>
            </a:lvl1pPr>
          </a:lstStyle>
          <a:p>
            <a:pPr>
              <a:defRPr/>
            </a:pPr>
            <a:endParaRPr lang="de-DE" altLang="de-DE"/>
          </a:p>
        </p:txBody>
      </p:sp>
      <p:sp>
        <p:nvSpPr>
          <p:cNvPr id="5" name="Rectangle 4"/>
          <p:cNvSpPr>
            <a:spLocks noGrp="1" noChangeArrowheads="1"/>
          </p:cNvSpPr>
          <p:nvPr>
            <p:ph type="ftr" idx="11"/>
          </p:nvPr>
        </p:nvSpPr>
        <p:spPr>
          <a:ln/>
        </p:spPr>
        <p:txBody>
          <a:bodyPr/>
          <a:lstStyle>
            <a:lvl1pPr>
              <a:defRPr/>
            </a:lvl1pPr>
          </a:lstStyle>
          <a:p>
            <a:pPr>
              <a:defRPr/>
            </a:pPr>
            <a:endParaRPr lang="de-DE" altLang="de-DE"/>
          </a:p>
        </p:txBody>
      </p:sp>
      <p:sp>
        <p:nvSpPr>
          <p:cNvPr id="6" name="Rectangle 5"/>
          <p:cNvSpPr>
            <a:spLocks noGrp="1" noChangeArrowheads="1"/>
          </p:cNvSpPr>
          <p:nvPr>
            <p:ph type="sldNum" idx="12"/>
          </p:nvPr>
        </p:nvSpPr>
        <p:spPr>
          <a:ln/>
        </p:spPr>
        <p:txBody>
          <a:bodyPr/>
          <a:lstStyle>
            <a:lvl1pPr>
              <a:defRPr/>
            </a:lvl1pPr>
          </a:lstStyle>
          <a:p>
            <a:fld id="{74F6F20F-6286-44CA-BD23-21947F8F86AA}" type="slidenum">
              <a:rPr lang="de-DE" altLang="de-DE"/>
              <a:pPr/>
              <a:t>‹Nr.›</a:t>
            </a:fld>
            <a:endParaRPr lang="de-DE" altLang="de-DE"/>
          </a:p>
        </p:txBody>
      </p:sp>
    </p:spTree>
    <p:extLst>
      <p:ext uri="{BB962C8B-B14F-4D97-AF65-F5344CB8AC3E}">
        <p14:creationId xmlns:p14="http://schemas.microsoft.com/office/powerpoint/2010/main" val="35750248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de-DE" altLang="de-DE"/>
          </a:p>
        </p:txBody>
      </p:sp>
      <p:sp>
        <p:nvSpPr>
          <p:cNvPr id="3" name="Rectangle 4"/>
          <p:cNvSpPr>
            <a:spLocks noGrp="1" noChangeArrowheads="1"/>
          </p:cNvSpPr>
          <p:nvPr>
            <p:ph type="ftr" idx="11"/>
          </p:nvPr>
        </p:nvSpPr>
        <p:spPr>
          <a:ln/>
        </p:spPr>
        <p:txBody>
          <a:bodyPr/>
          <a:lstStyle>
            <a:lvl1pPr>
              <a:defRPr/>
            </a:lvl1pPr>
          </a:lstStyle>
          <a:p>
            <a:pPr>
              <a:defRPr/>
            </a:pPr>
            <a:endParaRPr lang="de-DE" altLang="de-DE"/>
          </a:p>
        </p:txBody>
      </p:sp>
      <p:sp>
        <p:nvSpPr>
          <p:cNvPr id="4" name="Rectangle 5"/>
          <p:cNvSpPr>
            <a:spLocks noGrp="1" noChangeArrowheads="1"/>
          </p:cNvSpPr>
          <p:nvPr>
            <p:ph type="sldNum" idx="12"/>
          </p:nvPr>
        </p:nvSpPr>
        <p:spPr>
          <a:ln/>
        </p:spPr>
        <p:txBody>
          <a:bodyPr/>
          <a:lstStyle>
            <a:lvl1pPr>
              <a:defRPr/>
            </a:lvl1pPr>
          </a:lstStyle>
          <a:p>
            <a:pPr>
              <a:defRPr/>
            </a:pPr>
            <a:fld id="{12669509-488C-42D7-92A4-0FA8C560E488}" type="slidenum">
              <a:rPr lang="de-DE" altLang="de-DE"/>
              <a:pPr>
                <a:defRPr/>
              </a:pPr>
              <a:t>‹Nr.›</a:t>
            </a:fld>
            <a:endParaRPr lang="de-DE" altLang="de-DE"/>
          </a:p>
        </p:txBody>
      </p:sp>
    </p:spTree>
    <p:extLst>
      <p:ext uri="{BB962C8B-B14F-4D97-AF65-F5344CB8AC3E}">
        <p14:creationId xmlns:p14="http://schemas.microsoft.com/office/powerpoint/2010/main" val="702634684"/>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60351" y="1152526"/>
            <a:ext cx="10968567" cy="1141413"/>
          </a:xfrm>
        </p:spPr>
        <p:txBody>
          <a:bodyPr/>
          <a:lstStyle/>
          <a:p>
            <a:r>
              <a:rPr lang="de-DE"/>
              <a:t>Titelmasterformat durch Klicken bearbeiten</a:t>
            </a:r>
          </a:p>
        </p:txBody>
      </p:sp>
      <p:sp>
        <p:nvSpPr>
          <p:cNvPr id="3" name="Rectangle 3"/>
          <p:cNvSpPr>
            <a:spLocks noGrp="1" noChangeArrowheads="1"/>
          </p:cNvSpPr>
          <p:nvPr>
            <p:ph type="dt" idx="10"/>
          </p:nvPr>
        </p:nvSpPr>
        <p:spPr>
          <a:ln/>
        </p:spPr>
        <p:txBody>
          <a:bodyPr/>
          <a:lstStyle>
            <a:lvl1pPr>
              <a:defRPr/>
            </a:lvl1pPr>
          </a:lstStyle>
          <a:p>
            <a:pPr>
              <a:defRPr/>
            </a:pPr>
            <a:endParaRPr lang="de-DE" altLang="de-DE"/>
          </a:p>
        </p:txBody>
      </p:sp>
      <p:sp>
        <p:nvSpPr>
          <p:cNvPr id="4" name="Rectangle 4"/>
          <p:cNvSpPr>
            <a:spLocks noGrp="1" noChangeArrowheads="1"/>
          </p:cNvSpPr>
          <p:nvPr>
            <p:ph type="ftr" idx="11"/>
          </p:nvPr>
        </p:nvSpPr>
        <p:spPr>
          <a:ln/>
        </p:spPr>
        <p:txBody>
          <a:bodyPr/>
          <a:lstStyle>
            <a:lvl1pPr>
              <a:defRPr/>
            </a:lvl1pPr>
          </a:lstStyle>
          <a:p>
            <a:pPr>
              <a:defRPr/>
            </a:pPr>
            <a:endParaRPr lang="de-DE" altLang="de-DE"/>
          </a:p>
        </p:txBody>
      </p:sp>
      <p:sp>
        <p:nvSpPr>
          <p:cNvPr id="5" name="Rectangle 5"/>
          <p:cNvSpPr>
            <a:spLocks noGrp="1" noChangeArrowheads="1"/>
          </p:cNvSpPr>
          <p:nvPr>
            <p:ph type="sldNum" idx="12"/>
          </p:nvPr>
        </p:nvSpPr>
        <p:spPr>
          <a:ln/>
        </p:spPr>
        <p:txBody>
          <a:bodyPr/>
          <a:lstStyle>
            <a:lvl1pPr>
              <a:defRPr/>
            </a:lvl1pPr>
          </a:lstStyle>
          <a:p>
            <a:fld id="{A9CEF6DF-9A09-4579-93E8-F0DD3C25AB42}" type="slidenum">
              <a:rPr lang="de-DE" altLang="de-DE"/>
              <a:pPr/>
              <a:t>‹Nr.›</a:t>
            </a:fld>
            <a:endParaRPr lang="de-DE" altLang="de-DE"/>
          </a:p>
        </p:txBody>
      </p:sp>
    </p:spTree>
    <p:extLst>
      <p:ext uri="{BB962C8B-B14F-4D97-AF65-F5344CB8AC3E}">
        <p14:creationId xmlns:p14="http://schemas.microsoft.com/office/powerpoint/2010/main" val="146513878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AF1CF4A5-996D-4C13-A421-C5EF18EBD055}" type="slidenum">
              <a:rPr lang="de-DE" altLang="de-DE"/>
              <a:pPr>
                <a:defRPr/>
              </a:pPr>
              <a:t>‹Nr.›</a:t>
            </a:fld>
            <a:endParaRPr lang="de-DE" altLang="de-DE"/>
          </a:p>
        </p:txBody>
      </p:sp>
    </p:spTree>
    <p:extLst>
      <p:ext uri="{BB962C8B-B14F-4D97-AF65-F5344CB8AC3E}">
        <p14:creationId xmlns:p14="http://schemas.microsoft.com/office/powerpoint/2010/main" val="396336843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3"/>
          <p:cNvSpPr>
            <a:spLocks noGrp="1" noChangeArrowheads="1"/>
          </p:cNvSpPr>
          <p:nvPr>
            <p:ph type="dt" idx="10"/>
          </p:nvPr>
        </p:nvSpPr>
        <p:spPr>
          <a:ln/>
        </p:spPr>
        <p:txBody>
          <a:bodyPr/>
          <a:lstStyle>
            <a:lvl1pPr>
              <a:defRPr/>
            </a:lvl1pPr>
          </a:lstStyle>
          <a:p>
            <a:pPr>
              <a:defRPr/>
            </a:pPr>
            <a:endParaRPr lang="de-DE" altLang="de-DE"/>
          </a:p>
        </p:txBody>
      </p:sp>
      <p:sp>
        <p:nvSpPr>
          <p:cNvPr id="6" name="Rectangle 4"/>
          <p:cNvSpPr>
            <a:spLocks noGrp="1" noChangeArrowheads="1"/>
          </p:cNvSpPr>
          <p:nvPr>
            <p:ph type="ftr" idx="11"/>
          </p:nvPr>
        </p:nvSpPr>
        <p:spPr>
          <a:ln/>
        </p:spPr>
        <p:txBody>
          <a:bodyPr/>
          <a:lstStyle>
            <a:lvl1pPr>
              <a:defRPr/>
            </a:lvl1pPr>
          </a:lstStyle>
          <a:p>
            <a:pPr>
              <a:defRPr/>
            </a:pPr>
            <a:endParaRPr lang="de-DE" altLang="de-DE"/>
          </a:p>
        </p:txBody>
      </p:sp>
      <p:sp>
        <p:nvSpPr>
          <p:cNvPr id="7" name="Rectangle 5"/>
          <p:cNvSpPr>
            <a:spLocks noGrp="1" noChangeArrowheads="1"/>
          </p:cNvSpPr>
          <p:nvPr>
            <p:ph type="sldNum" idx="12"/>
          </p:nvPr>
        </p:nvSpPr>
        <p:spPr>
          <a:ln/>
        </p:spPr>
        <p:txBody>
          <a:bodyPr/>
          <a:lstStyle>
            <a:lvl1pPr>
              <a:defRPr/>
            </a:lvl1pPr>
          </a:lstStyle>
          <a:p>
            <a:pPr>
              <a:defRPr/>
            </a:pPr>
            <a:fld id="{56B4211A-7B93-488A-902D-38307731F5C4}" type="slidenum">
              <a:rPr lang="de-DE" altLang="de-DE"/>
              <a:pPr>
                <a:defRPr/>
              </a:pPr>
              <a:t>‹Nr.›</a:t>
            </a:fld>
            <a:endParaRPr lang="de-DE" altLang="de-DE"/>
          </a:p>
        </p:txBody>
      </p:sp>
    </p:spTree>
    <p:extLst>
      <p:ext uri="{BB962C8B-B14F-4D97-AF65-F5344CB8AC3E}">
        <p14:creationId xmlns:p14="http://schemas.microsoft.com/office/powerpoint/2010/main" val="20220638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260351" y="1152526"/>
            <a:ext cx="1096856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3075" name="Rectangle 2"/>
          <p:cNvSpPr>
            <a:spLocks noGrp="1" noChangeArrowheads="1"/>
          </p:cNvSpPr>
          <p:nvPr>
            <p:ph type="body" idx="1"/>
          </p:nvPr>
        </p:nvSpPr>
        <p:spPr bwMode="auto">
          <a:xfrm>
            <a:off x="609601" y="1604963"/>
            <a:ext cx="10968567"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3"/>
          <p:cNvSpPr>
            <a:spLocks noGrp="1" noChangeArrowheads="1"/>
          </p:cNvSpPr>
          <p:nvPr>
            <p:ph type="dt"/>
          </p:nvPr>
        </p:nvSpPr>
        <p:spPr bwMode="auto">
          <a:xfrm>
            <a:off x="609600"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hangingPunct="0">
              <a:buClrTx/>
              <a:buFontTx/>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SzPct val="100000"/>
              <a:defRPr/>
            </a:pPr>
            <a:endParaRPr lang="de-DE" altLang="de-DE"/>
          </a:p>
        </p:txBody>
      </p:sp>
      <p:sp>
        <p:nvSpPr>
          <p:cNvPr id="2052" name="Rectangle 4"/>
          <p:cNvSpPr>
            <a:spLocks noGrp="1" noChangeArrowheads="1"/>
          </p:cNvSpPr>
          <p:nvPr>
            <p:ph type="ftr"/>
          </p:nvPr>
        </p:nvSpPr>
        <p:spPr bwMode="auto">
          <a:xfrm>
            <a:off x="4169833" y="6246813"/>
            <a:ext cx="38608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hangingPunct="0">
              <a:buClrTx/>
              <a:buFontTx/>
              <a:buNone/>
              <a:tabLst>
                <a:tab pos="723900" algn="l"/>
                <a:tab pos="1447800" algn="l"/>
                <a:tab pos="2171700" algn="l"/>
                <a:tab pos="28956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SzPct val="100000"/>
              <a:defRPr/>
            </a:pPr>
            <a:endParaRPr lang="de-DE" altLang="de-DE"/>
          </a:p>
        </p:txBody>
      </p:sp>
      <p:sp>
        <p:nvSpPr>
          <p:cNvPr id="2053" name="Rectangle 5"/>
          <p:cNvSpPr>
            <a:spLocks noGrp="1" noChangeArrowheads="1"/>
          </p:cNvSpPr>
          <p:nvPr>
            <p:ph type="sldNum"/>
          </p:nvPr>
        </p:nvSpPr>
        <p:spPr bwMode="auto">
          <a:xfrm>
            <a:off x="8741834"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hangingPunct="0">
              <a:buClrTx/>
              <a:buFontTx/>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SzPct val="100000"/>
              <a:defRPr/>
            </a:pPr>
            <a:fld id="{FE786A8A-5DCE-438C-A0CD-1C12F77AE573}" type="slidenum">
              <a:rPr lang="de-DE" altLang="de-DE" smtClean="0"/>
              <a:pPr defTabSz="449263" fontAlgn="base">
                <a:lnSpc>
                  <a:spcPct val="93000"/>
                </a:lnSpc>
                <a:spcBef>
                  <a:spcPct val="0"/>
                </a:spcBef>
                <a:spcAft>
                  <a:spcPct val="0"/>
                </a:spcAft>
                <a:buSzPct val="100000"/>
                <a:defRPr/>
              </a:pPr>
              <a:t>‹Nr.›</a:t>
            </a:fld>
            <a:endParaRPr lang="de-DE" altLang="de-DE"/>
          </a:p>
        </p:txBody>
      </p:sp>
    </p:spTree>
    <p:extLst>
      <p:ext uri="{BB962C8B-B14F-4D97-AF65-F5344CB8AC3E}">
        <p14:creationId xmlns:p14="http://schemas.microsoft.com/office/powerpoint/2010/main" val="2910107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09601" y="273050"/>
            <a:ext cx="1097068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4099" name="Rectangle 2"/>
          <p:cNvSpPr>
            <a:spLocks noGrp="1" noChangeArrowheads="1"/>
          </p:cNvSpPr>
          <p:nvPr>
            <p:ph type="body" idx="1"/>
          </p:nvPr>
        </p:nvSpPr>
        <p:spPr bwMode="auto">
          <a:xfrm>
            <a:off x="609601" y="1604964"/>
            <a:ext cx="10970684"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3"/>
          <p:cNvSpPr>
            <a:spLocks noGrp="1" noChangeArrowheads="1"/>
          </p:cNvSpPr>
          <p:nvPr>
            <p:ph type="dt"/>
          </p:nvPr>
        </p:nvSpPr>
        <p:spPr bwMode="auto">
          <a:xfrm>
            <a:off x="609600" y="6246814"/>
            <a:ext cx="2838451"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hangingPunct="0">
              <a:buFont typeface="Times New Roman" pitchFamily="16" charset="0"/>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endParaRPr lang="de-DE" altLang="de-DE"/>
          </a:p>
        </p:txBody>
      </p:sp>
      <p:sp>
        <p:nvSpPr>
          <p:cNvPr id="3076" name="Rectangle 4"/>
          <p:cNvSpPr>
            <a:spLocks noGrp="1" noChangeArrowheads="1"/>
          </p:cNvSpPr>
          <p:nvPr>
            <p:ph type="ftr"/>
          </p:nvPr>
        </p:nvSpPr>
        <p:spPr bwMode="auto">
          <a:xfrm>
            <a:off x="4169834" y="6246814"/>
            <a:ext cx="3862917"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hangingPunct="0">
              <a:buFont typeface="Times New Roman" pitchFamily="16" charset="0"/>
              <a:buNone/>
              <a:tabLst>
                <a:tab pos="723900" algn="l"/>
                <a:tab pos="1447800" algn="l"/>
                <a:tab pos="2171700" algn="l"/>
                <a:tab pos="28956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endParaRPr lang="de-DE" altLang="de-DE"/>
          </a:p>
        </p:txBody>
      </p:sp>
      <p:sp>
        <p:nvSpPr>
          <p:cNvPr id="3077" name="Rectangle 5"/>
          <p:cNvSpPr>
            <a:spLocks noGrp="1" noChangeArrowheads="1"/>
          </p:cNvSpPr>
          <p:nvPr>
            <p:ph type="sldNum"/>
          </p:nvPr>
        </p:nvSpPr>
        <p:spPr bwMode="auto">
          <a:xfrm>
            <a:off x="8741833" y="6246814"/>
            <a:ext cx="2838451"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hangingPunct="0">
              <a:buFont typeface="Times New Roman" pitchFamily="16" charset="0"/>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fld id="{56F26197-B655-4241-94B4-F0D04A2A9542}" type="slidenum">
              <a:rPr lang="de-DE" altLang="de-DE" smtClean="0"/>
              <a:pPr defTabSz="449263" fontAlgn="base">
                <a:lnSpc>
                  <a:spcPct val="93000"/>
                </a:lnSpc>
                <a:spcBef>
                  <a:spcPct val="0"/>
                </a:spcBef>
                <a:spcAft>
                  <a:spcPct val="0"/>
                </a:spcAft>
                <a:buClr>
                  <a:srgbClr val="000000"/>
                </a:buClr>
                <a:buSzPct val="100000"/>
                <a:defRPr/>
              </a:pPr>
              <a:t>‹Nr.›</a:t>
            </a:fld>
            <a:endParaRPr lang="de-DE" altLang="de-DE"/>
          </a:p>
        </p:txBody>
      </p:sp>
      <p:pic>
        <p:nvPicPr>
          <p:cNvPr id="410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9267" y="1628776"/>
            <a:ext cx="2942167" cy="220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97564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609601" y="273050"/>
            <a:ext cx="1097068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5123" name="Rectangle 2"/>
          <p:cNvSpPr>
            <a:spLocks noGrp="1" noChangeArrowheads="1"/>
          </p:cNvSpPr>
          <p:nvPr>
            <p:ph type="body" idx="1"/>
          </p:nvPr>
        </p:nvSpPr>
        <p:spPr bwMode="auto">
          <a:xfrm>
            <a:off x="609601" y="1604964"/>
            <a:ext cx="10970684"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3"/>
          <p:cNvSpPr>
            <a:spLocks noGrp="1" noChangeArrowheads="1"/>
          </p:cNvSpPr>
          <p:nvPr>
            <p:ph type="dt"/>
          </p:nvPr>
        </p:nvSpPr>
        <p:spPr bwMode="auto">
          <a:xfrm>
            <a:off x="609600" y="6246814"/>
            <a:ext cx="2838451"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hangingPunct="0">
              <a:buFont typeface="Times New Roman" pitchFamily="16" charset="0"/>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endParaRPr lang="de-DE" altLang="de-DE"/>
          </a:p>
        </p:txBody>
      </p:sp>
      <p:sp>
        <p:nvSpPr>
          <p:cNvPr id="3076" name="Rectangle 4"/>
          <p:cNvSpPr>
            <a:spLocks noGrp="1" noChangeArrowheads="1"/>
          </p:cNvSpPr>
          <p:nvPr>
            <p:ph type="ftr"/>
          </p:nvPr>
        </p:nvSpPr>
        <p:spPr bwMode="auto">
          <a:xfrm>
            <a:off x="4169834" y="6246814"/>
            <a:ext cx="3862917"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hangingPunct="0">
              <a:buFont typeface="Times New Roman" pitchFamily="16" charset="0"/>
              <a:buNone/>
              <a:tabLst>
                <a:tab pos="723900" algn="l"/>
                <a:tab pos="1447800" algn="l"/>
                <a:tab pos="2171700" algn="l"/>
                <a:tab pos="28956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endParaRPr lang="de-DE" altLang="de-DE"/>
          </a:p>
        </p:txBody>
      </p:sp>
      <p:sp>
        <p:nvSpPr>
          <p:cNvPr id="3077" name="Rectangle 5"/>
          <p:cNvSpPr>
            <a:spLocks noGrp="1" noChangeArrowheads="1"/>
          </p:cNvSpPr>
          <p:nvPr>
            <p:ph type="sldNum"/>
          </p:nvPr>
        </p:nvSpPr>
        <p:spPr bwMode="auto">
          <a:xfrm>
            <a:off x="8741833" y="6246814"/>
            <a:ext cx="2838451"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hangingPunct="0">
              <a:buFont typeface="Times New Roman" pitchFamily="16" charset="0"/>
              <a:buNone/>
              <a:tabLst>
                <a:tab pos="723900" algn="l"/>
                <a:tab pos="1447800" algn="l"/>
              </a:tabLst>
              <a:defRPr sz="1400">
                <a:solidFill>
                  <a:srgbClr val="000000"/>
                </a:solidFill>
                <a:latin typeface="Times New Roman" pitchFamily="16" charset="0"/>
                <a:cs typeface="Tahoma" charset="0"/>
              </a:defRPr>
            </a:lvl1pPr>
          </a:lstStyle>
          <a:p>
            <a:pPr defTabSz="449263" fontAlgn="base">
              <a:lnSpc>
                <a:spcPct val="93000"/>
              </a:lnSpc>
              <a:spcBef>
                <a:spcPct val="0"/>
              </a:spcBef>
              <a:spcAft>
                <a:spcPct val="0"/>
              </a:spcAft>
              <a:buClr>
                <a:srgbClr val="000000"/>
              </a:buClr>
              <a:buSzPct val="100000"/>
              <a:defRPr/>
            </a:pPr>
            <a:fld id="{10BFEB0D-DD6A-4E91-8D08-64D27F49B40C}" type="slidenum">
              <a:rPr lang="de-DE" altLang="de-DE" smtClean="0"/>
              <a:pPr defTabSz="449263" fontAlgn="base">
                <a:lnSpc>
                  <a:spcPct val="93000"/>
                </a:lnSpc>
                <a:spcBef>
                  <a:spcPct val="0"/>
                </a:spcBef>
                <a:spcAft>
                  <a:spcPct val="0"/>
                </a:spcAft>
                <a:buClr>
                  <a:srgbClr val="000000"/>
                </a:buClr>
                <a:buSzPct val="100000"/>
                <a:defRPr/>
              </a:pPr>
              <a:t>‹Nr.›</a:t>
            </a:fld>
            <a:endParaRPr lang="de-DE" altLang="de-DE"/>
          </a:p>
        </p:txBody>
      </p:sp>
      <p:pic>
        <p:nvPicPr>
          <p:cNvPr id="512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9267" y="1628776"/>
            <a:ext cx="2942167" cy="220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91363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Tahoma"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3F09D1DC-3E66-4BDF-AA1E-CDB87398B9CD}"/>
              </a:ext>
            </a:extLst>
          </p:cNvPr>
          <p:cNvSpPr>
            <a:spLocks noGrp="1" noChangeArrowheads="1"/>
          </p:cNvSpPr>
          <p:nvPr>
            <p:ph type="title"/>
          </p:nvPr>
        </p:nvSpPr>
        <p:spPr bwMode="auto">
          <a:xfrm>
            <a:off x="260351" y="1152526"/>
            <a:ext cx="1096856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3075" name="Rectangle 2">
            <a:extLst>
              <a:ext uri="{FF2B5EF4-FFF2-40B4-BE49-F238E27FC236}">
                <a16:creationId xmlns:a16="http://schemas.microsoft.com/office/drawing/2014/main" id="{A2F69966-CD73-4E51-AA2E-50A69315AC5B}"/>
              </a:ext>
            </a:extLst>
          </p:cNvPr>
          <p:cNvSpPr>
            <a:spLocks noGrp="1" noChangeArrowheads="1"/>
          </p:cNvSpPr>
          <p:nvPr>
            <p:ph type="body" idx="1"/>
          </p:nvPr>
        </p:nvSpPr>
        <p:spPr bwMode="auto">
          <a:xfrm>
            <a:off x="609601" y="1604963"/>
            <a:ext cx="10968567"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3">
            <a:extLst>
              <a:ext uri="{FF2B5EF4-FFF2-40B4-BE49-F238E27FC236}">
                <a16:creationId xmlns:a16="http://schemas.microsoft.com/office/drawing/2014/main" id="{002B6EB3-644B-44B8-9D60-EB7BC1D7A7A6}"/>
              </a:ext>
            </a:extLst>
          </p:cNvPr>
          <p:cNvSpPr>
            <a:spLocks noGrp="1" noChangeArrowheads="1"/>
          </p:cNvSpPr>
          <p:nvPr>
            <p:ph type="dt"/>
          </p:nvPr>
        </p:nvSpPr>
        <p:spPr bwMode="auto">
          <a:xfrm>
            <a:off x="609600"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hangingPunct="0">
              <a:buClrTx/>
              <a:buFontTx/>
              <a:buNone/>
              <a:tabLst>
                <a:tab pos="723900" algn="l"/>
                <a:tab pos="1447800" algn="l"/>
              </a:tabLst>
              <a:defRPr sz="1400">
                <a:solidFill>
                  <a:srgbClr val="000000"/>
                </a:solidFill>
                <a:latin typeface="Times New Roman" pitchFamily="16" charset="0"/>
                <a:cs typeface="Tahoma" charset="0"/>
              </a:defRPr>
            </a:lvl1pPr>
          </a:lstStyle>
          <a:p>
            <a:pPr>
              <a:defRPr/>
            </a:pPr>
            <a:endParaRPr lang="de-DE" altLang="de-DE"/>
          </a:p>
        </p:txBody>
      </p:sp>
      <p:sp>
        <p:nvSpPr>
          <p:cNvPr id="2052" name="Rectangle 4">
            <a:extLst>
              <a:ext uri="{FF2B5EF4-FFF2-40B4-BE49-F238E27FC236}">
                <a16:creationId xmlns:a16="http://schemas.microsoft.com/office/drawing/2014/main" id="{DA4D15D5-88D2-423E-860B-1137F9AA1386}"/>
              </a:ext>
            </a:extLst>
          </p:cNvPr>
          <p:cNvSpPr>
            <a:spLocks noGrp="1" noChangeArrowheads="1"/>
          </p:cNvSpPr>
          <p:nvPr>
            <p:ph type="ftr"/>
          </p:nvPr>
        </p:nvSpPr>
        <p:spPr bwMode="auto">
          <a:xfrm>
            <a:off x="4169833" y="6246813"/>
            <a:ext cx="38608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hangingPunct="0">
              <a:buClrTx/>
              <a:buFontTx/>
              <a:buNone/>
              <a:tabLst>
                <a:tab pos="723900" algn="l"/>
                <a:tab pos="1447800" algn="l"/>
                <a:tab pos="2171700" algn="l"/>
                <a:tab pos="2895600" algn="l"/>
              </a:tabLst>
              <a:defRPr sz="1400">
                <a:solidFill>
                  <a:srgbClr val="000000"/>
                </a:solidFill>
                <a:latin typeface="Times New Roman" pitchFamily="16" charset="0"/>
                <a:cs typeface="Tahoma" charset="0"/>
              </a:defRPr>
            </a:lvl1pPr>
          </a:lstStyle>
          <a:p>
            <a:pPr>
              <a:defRPr/>
            </a:pPr>
            <a:endParaRPr lang="de-DE" altLang="de-DE"/>
          </a:p>
        </p:txBody>
      </p:sp>
      <p:sp>
        <p:nvSpPr>
          <p:cNvPr id="2053" name="Rectangle 5">
            <a:extLst>
              <a:ext uri="{FF2B5EF4-FFF2-40B4-BE49-F238E27FC236}">
                <a16:creationId xmlns:a16="http://schemas.microsoft.com/office/drawing/2014/main" id="{2326740B-E16D-4265-ADDC-15EABC203D13}"/>
              </a:ext>
            </a:extLst>
          </p:cNvPr>
          <p:cNvSpPr>
            <a:spLocks noGrp="1" noChangeArrowheads="1"/>
          </p:cNvSpPr>
          <p:nvPr>
            <p:ph type="sldNum"/>
          </p:nvPr>
        </p:nvSpPr>
        <p:spPr bwMode="auto">
          <a:xfrm>
            <a:off x="8741834"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hangingPunct="0">
              <a:buClrTx/>
              <a:buFontTx/>
              <a:buNone/>
              <a:tabLst>
                <a:tab pos="723900" algn="l"/>
                <a:tab pos="1447800" algn="l"/>
              </a:tabLst>
              <a:defRPr sz="1400">
                <a:solidFill>
                  <a:srgbClr val="000000"/>
                </a:solidFill>
                <a:latin typeface="Times New Roman" panose="02020603050405020304" pitchFamily="18" charset="0"/>
              </a:defRPr>
            </a:lvl1pPr>
          </a:lstStyle>
          <a:p>
            <a:fld id="{97A3B93E-C16F-4580-BB10-9E847538D6B0}" type="slidenum">
              <a:rPr lang="de-DE" altLang="de-DE"/>
              <a:pPr/>
              <a:t>‹Nr.›</a:t>
            </a:fld>
            <a:endParaRPr lang="de-DE" altLang="de-DE"/>
          </a:p>
        </p:txBody>
      </p:sp>
    </p:spTree>
    <p:extLst>
      <p:ext uri="{BB962C8B-B14F-4D97-AF65-F5344CB8AC3E}">
        <p14:creationId xmlns:p14="http://schemas.microsoft.com/office/powerpoint/2010/main" val="31839601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914400" y="2130426"/>
            <a:ext cx="10356851"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de-DE"/>
              <a:t>Klicken Sie, um das Format des Titeltextes zu bearbeiten</a:t>
            </a:r>
          </a:p>
        </p:txBody>
      </p:sp>
      <p:sp>
        <p:nvSpPr>
          <p:cNvPr id="2" name="Rectangle 2"/>
          <p:cNvSpPr>
            <a:spLocks noGrp="1" noChangeArrowheads="1"/>
          </p:cNvSpPr>
          <p:nvPr>
            <p:ph type="dt"/>
          </p:nvPr>
        </p:nvSpPr>
        <p:spPr bwMode="auto">
          <a:xfrm>
            <a:off x="609600" y="6356351"/>
            <a:ext cx="2838451"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cs typeface="Tahoma" charset="0"/>
              </a:defRPr>
            </a:lvl1pPr>
          </a:lstStyle>
          <a:p>
            <a:pPr defTabSz="449263" fontAlgn="base">
              <a:lnSpc>
                <a:spcPct val="93000"/>
              </a:lnSpc>
              <a:spcBef>
                <a:spcPct val="0"/>
              </a:spcBef>
              <a:spcAft>
                <a:spcPct val="0"/>
              </a:spcAft>
              <a:buSzPct val="100000"/>
              <a:defRPr/>
            </a:pPr>
            <a:r>
              <a:rPr lang="de-DE" altLang="de-DE">
                <a:latin typeface="Arial" charset="0"/>
              </a:rPr>
              <a:t>27.12.16</a:t>
            </a:r>
          </a:p>
        </p:txBody>
      </p:sp>
      <p:sp>
        <p:nvSpPr>
          <p:cNvPr id="2052" name="Text Box 3"/>
          <p:cNvSpPr txBox="1">
            <a:spLocks noChangeArrowheads="1"/>
          </p:cNvSpPr>
          <p:nvPr/>
        </p:nvSpPr>
        <p:spPr bwMode="auto">
          <a:xfrm>
            <a:off x="4165600" y="6356351"/>
            <a:ext cx="3860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buFont typeface="Times New Roman" pitchFamily="18" charset="0"/>
              <a:buNone/>
            </a:pPr>
            <a:endParaRPr lang="de-DE" altLang="de-DE" sz="1800">
              <a:solidFill>
                <a:srgbClr val="FFFFFF"/>
              </a:solidFill>
              <a:latin typeface="Arial" charset="0"/>
            </a:endParaRPr>
          </a:p>
        </p:txBody>
      </p:sp>
      <p:sp>
        <p:nvSpPr>
          <p:cNvPr id="3" name="Rectangle 4"/>
          <p:cNvSpPr>
            <a:spLocks noGrp="1" noChangeArrowheads="1"/>
          </p:cNvSpPr>
          <p:nvPr>
            <p:ph type="sldNum"/>
          </p:nvPr>
        </p:nvSpPr>
        <p:spPr bwMode="auto">
          <a:xfrm>
            <a:off x="8737600" y="6356351"/>
            <a:ext cx="2838451"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cs typeface="Tahoma" charset="0"/>
              </a:defRPr>
            </a:lvl1pPr>
          </a:lstStyle>
          <a:p>
            <a:pPr defTabSz="449263" fontAlgn="base">
              <a:lnSpc>
                <a:spcPct val="93000"/>
              </a:lnSpc>
              <a:spcBef>
                <a:spcPct val="0"/>
              </a:spcBef>
              <a:spcAft>
                <a:spcPct val="0"/>
              </a:spcAft>
              <a:buSzPct val="100000"/>
              <a:defRPr/>
            </a:pPr>
            <a:fld id="{A9000B74-1D64-4842-9607-86320EB53047}" type="slidenum">
              <a:rPr lang="de-DE" altLang="de-DE" smtClean="0">
                <a:latin typeface="Arial" charset="0"/>
              </a:rPr>
              <a:pPr defTabSz="449263" fontAlgn="base">
                <a:lnSpc>
                  <a:spcPct val="93000"/>
                </a:lnSpc>
                <a:spcBef>
                  <a:spcPct val="0"/>
                </a:spcBef>
                <a:spcAft>
                  <a:spcPct val="0"/>
                </a:spcAft>
                <a:buSzPct val="100000"/>
                <a:defRPr/>
              </a:pPr>
              <a:t>‹Nr.›</a:t>
            </a:fld>
            <a:endParaRPr lang="de-DE" altLang="de-DE">
              <a:latin typeface="Arial" charset="0"/>
            </a:endParaRPr>
          </a:p>
        </p:txBody>
      </p:sp>
      <p:sp>
        <p:nvSpPr>
          <p:cNvPr id="2054" name="Rectangle 5"/>
          <p:cNvSpPr>
            <a:spLocks noGrp="1" noChangeArrowheads="1"/>
          </p:cNvSpPr>
          <p:nvPr>
            <p:ph type="body" idx="1"/>
          </p:nvPr>
        </p:nvSpPr>
        <p:spPr bwMode="auto">
          <a:xfrm>
            <a:off x="609600" y="1604963"/>
            <a:ext cx="10966451"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840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Tree>
    <p:extLst>
      <p:ext uri="{BB962C8B-B14F-4D97-AF65-F5344CB8AC3E}">
        <p14:creationId xmlns:p14="http://schemas.microsoft.com/office/powerpoint/2010/main" val="20147717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slow"/>
  <p:hf sldNum="0" hdr="0" ftr="0"/>
  <p:txStyles>
    <p:titleStyle>
      <a:lvl1pPr algn="l" defTabSz="449263" rtl="0" eaLnBrk="0" fontAlgn="base" hangingPunct="0">
        <a:lnSpc>
          <a:spcPct val="83000"/>
        </a:lnSpc>
        <a:spcBef>
          <a:spcPct val="0"/>
        </a:spcBef>
        <a:spcAft>
          <a:spcPct val="0"/>
        </a:spcAft>
        <a:buClr>
          <a:srgbClr val="000000"/>
        </a:buClr>
        <a:buSzPct val="100000"/>
        <a:buFont typeface="Times New Roman" pitchFamily="18" charset="0"/>
        <a:defRPr>
          <a:solidFill>
            <a:srgbClr val="000000"/>
          </a:solidFill>
          <a:latin typeface="+mj-lt"/>
          <a:ea typeface="+mj-ea"/>
          <a:cs typeface="+mj-cs"/>
        </a:defRPr>
      </a:lvl1pPr>
      <a:lvl2pPr algn="l" defTabSz="449263" rtl="0" eaLnBrk="0" fontAlgn="base" hangingPunct="0">
        <a:lnSpc>
          <a:spcPct val="83000"/>
        </a:lnSpc>
        <a:spcBef>
          <a:spcPct val="0"/>
        </a:spcBef>
        <a:spcAft>
          <a:spcPct val="0"/>
        </a:spcAft>
        <a:buClr>
          <a:srgbClr val="000000"/>
        </a:buClr>
        <a:buSzPct val="100000"/>
        <a:buFont typeface="Times New Roman" pitchFamily="18" charset="0"/>
        <a:defRPr>
          <a:solidFill>
            <a:srgbClr val="000000"/>
          </a:solidFill>
          <a:latin typeface="Calibri" charset="0"/>
          <a:cs typeface="Tahoma" charset="0"/>
        </a:defRPr>
      </a:lvl2pPr>
      <a:lvl3pPr algn="l" defTabSz="449263" rtl="0" eaLnBrk="0" fontAlgn="base" hangingPunct="0">
        <a:lnSpc>
          <a:spcPct val="83000"/>
        </a:lnSpc>
        <a:spcBef>
          <a:spcPct val="0"/>
        </a:spcBef>
        <a:spcAft>
          <a:spcPct val="0"/>
        </a:spcAft>
        <a:buClr>
          <a:srgbClr val="000000"/>
        </a:buClr>
        <a:buSzPct val="100000"/>
        <a:buFont typeface="Times New Roman" pitchFamily="18" charset="0"/>
        <a:defRPr>
          <a:solidFill>
            <a:srgbClr val="000000"/>
          </a:solidFill>
          <a:latin typeface="Calibri" charset="0"/>
          <a:cs typeface="Tahoma" charset="0"/>
        </a:defRPr>
      </a:lvl3pPr>
      <a:lvl4pPr algn="l" defTabSz="449263" rtl="0" eaLnBrk="0" fontAlgn="base" hangingPunct="0">
        <a:lnSpc>
          <a:spcPct val="83000"/>
        </a:lnSpc>
        <a:spcBef>
          <a:spcPct val="0"/>
        </a:spcBef>
        <a:spcAft>
          <a:spcPct val="0"/>
        </a:spcAft>
        <a:buClr>
          <a:srgbClr val="000000"/>
        </a:buClr>
        <a:buSzPct val="100000"/>
        <a:buFont typeface="Times New Roman" pitchFamily="18" charset="0"/>
        <a:defRPr>
          <a:solidFill>
            <a:srgbClr val="000000"/>
          </a:solidFill>
          <a:latin typeface="Calibri" charset="0"/>
          <a:cs typeface="Tahoma" charset="0"/>
        </a:defRPr>
      </a:lvl4pPr>
      <a:lvl5pPr algn="l" defTabSz="449263" rtl="0" eaLnBrk="0" fontAlgn="base" hangingPunct="0">
        <a:lnSpc>
          <a:spcPct val="83000"/>
        </a:lnSpc>
        <a:spcBef>
          <a:spcPct val="0"/>
        </a:spcBef>
        <a:spcAft>
          <a:spcPct val="0"/>
        </a:spcAft>
        <a:buClr>
          <a:srgbClr val="000000"/>
        </a:buClr>
        <a:buSzPct val="100000"/>
        <a:buFont typeface="Times New Roman" pitchFamily="18" charset="0"/>
        <a:defRPr>
          <a:solidFill>
            <a:srgbClr val="000000"/>
          </a:solidFill>
          <a:latin typeface="Calibri" charset="0"/>
          <a:cs typeface="Tahoma" charset="0"/>
        </a:defRPr>
      </a:lvl5pPr>
      <a:lvl6pPr marL="25146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charset="0"/>
          <a:cs typeface="Tahoma" charset="0"/>
        </a:defRPr>
      </a:lvl6pPr>
      <a:lvl7pPr marL="29718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charset="0"/>
          <a:cs typeface="Tahoma" charset="0"/>
        </a:defRPr>
      </a:lvl7pPr>
      <a:lvl8pPr marL="34290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charset="0"/>
          <a:cs typeface="Tahoma" charset="0"/>
        </a:defRPr>
      </a:lvl8pPr>
      <a:lvl9pPr marL="3886200" indent="-228600" algn="l" defTabSz="449263" rtl="0" fontAlgn="base">
        <a:lnSpc>
          <a:spcPct val="83000"/>
        </a:lnSpc>
        <a:spcBef>
          <a:spcPct val="0"/>
        </a:spcBef>
        <a:spcAft>
          <a:spcPct val="0"/>
        </a:spcAft>
        <a:buClr>
          <a:srgbClr val="000000"/>
        </a:buClr>
        <a:buSzPct val="100000"/>
        <a:buFont typeface="Times New Roman" pitchFamily="16" charset="0"/>
        <a:defRPr>
          <a:solidFill>
            <a:srgbClr val="000000"/>
          </a:solidFill>
          <a:latin typeface="Calibri" charset="0"/>
          <a:cs typeface="Tahoma" charset="0"/>
        </a:defRPr>
      </a:lvl9pPr>
    </p:titleStyle>
    <p:bodyStyle>
      <a:lvl1pPr marL="342900" indent="-342900" algn="l" defTabSz="449263" rtl="0" eaLnBrk="0" fontAlgn="base" hangingPunct="0">
        <a:lnSpc>
          <a:spcPct val="8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83000"/>
        </a:lnSpc>
        <a:spcBef>
          <a:spcPct val="0"/>
        </a:spcBef>
        <a:spcAft>
          <a:spcPts val="1138"/>
        </a:spcAft>
        <a:buClr>
          <a:srgbClr val="000000"/>
        </a:buClr>
        <a:buSzPct val="100000"/>
        <a:buFont typeface="Times New Roman" pitchFamily="18" charset="0"/>
        <a:defRPr sz="2400">
          <a:solidFill>
            <a:srgbClr val="000000"/>
          </a:solidFill>
          <a:latin typeface="+mn-lt"/>
          <a:cs typeface="+mn-cs"/>
        </a:defRPr>
      </a:lvl2pPr>
      <a:lvl3pPr marL="1143000" indent="-228600" algn="l" defTabSz="449263" rtl="0" eaLnBrk="0" fontAlgn="base" hangingPunct="0">
        <a:lnSpc>
          <a:spcPct val="83000"/>
        </a:lnSpc>
        <a:spcBef>
          <a:spcPct val="0"/>
        </a:spcBef>
        <a:spcAft>
          <a:spcPts val="850"/>
        </a:spcAft>
        <a:buClr>
          <a:srgbClr val="000000"/>
        </a:buClr>
        <a:buSzPct val="100000"/>
        <a:buFont typeface="Times New Roman" pitchFamily="18" charset="0"/>
        <a:defRPr sz="2000">
          <a:solidFill>
            <a:srgbClr val="000000"/>
          </a:solidFill>
          <a:latin typeface="+mn-lt"/>
          <a:cs typeface="+mn-cs"/>
        </a:defRPr>
      </a:lvl3pPr>
      <a:lvl4pPr marL="1600200" indent="-228600" algn="l" defTabSz="449263" rtl="0" eaLnBrk="0" fontAlgn="base" hangingPunct="0">
        <a:lnSpc>
          <a:spcPct val="83000"/>
        </a:lnSpc>
        <a:spcBef>
          <a:spcPct val="0"/>
        </a:spcBef>
        <a:spcAft>
          <a:spcPts val="575"/>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lnSpc>
          <a:spcPct val="83000"/>
        </a:lnSpc>
        <a:spcBef>
          <a:spcPct val="0"/>
        </a:spcBef>
        <a:spcAft>
          <a:spcPts val="288"/>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fontAlgn="base">
        <a:lnSpc>
          <a:spcPct val="8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lnSpc>
          <a:spcPct val="8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lnSpc>
          <a:spcPct val="8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lnSpc>
          <a:spcPct val="8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60351" y="1152526"/>
            <a:ext cx="1096856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1027" name="Rectangle 2"/>
          <p:cNvSpPr>
            <a:spLocks noGrp="1" noChangeArrowheads="1"/>
          </p:cNvSpPr>
          <p:nvPr>
            <p:ph type="body" idx="1"/>
          </p:nvPr>
        </p:nvSpPr>
        <p:spPr bwMode="auto">
          <a:xfrm>
            <a:off x="609601" y="1604963"/>
            <a:ext cx="10968567"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3"/>
          <p:cNvSpPr>
            <a:spLocks noGrp="1" noChangeArrowheads="1"/>
          </p:cNvSpPr>
          <p:nvPr>
            <p:ph type="dt"/>
          </p:nvPr>
        </p:nvSpPr>
        <p:spPr bwMode="auto">
          <a:xfrm>
            <a:off x="609600"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0">
              <a:lnSpc>
                <a:spcPct val="93000"/>
              </a:lnSpc>
              <a:buClrTx/>
              <a:buSzPct val="100000"/>
              <a:buFontTx/>
              <a:buNone/>
              <a:tabLst>
                <a:tab pos="723900" algn="l"/>
                <a:tab pos="1447800" algn="l"/>
              </a:tabLst>
              <a:defRPr sz="1400">
                <a:solidFill>
                  <a:srgbClr val="000000"/>
                </a:solidFill>
                <a:latin typeface="Times New Roman" pitchFamily="16" charset="0"/>
                <a:cs typeface="Tahoma" charset="0"/>
              </a:defRPr>
            </a:lvl1pPr>
          </a:lstStyle>
          <a:p>
            <a:pPr defTabSz="449263" fontAlgn="base">
              <a:spcBef>
                <a:spcPct val="0"/>
              </a:spcBef>
              <a:spcAft>
                <a:spcPct val="0"/>
              </a:spcAft>
              <a:defRPr/>
            </a:pPr>
            <a:endParaRPr lang="de-DE" altLang="de-DE"/>
          </a:p>
        </p:txBody>
      </p:sp>
      <p:sp>
        <p:nvSpPr>
          <p:cNvPr id="2052" name="Rectangle 4"/>
          <p:cNvSpPr>
            <a:spLocks noGrp="1" noChangeArrowheads="1"/>
          </p:cNvSpPr>
          <p:nvPr>
            <p:ph type="ftr"/>
          </p:nvPr>
        </p:nvSpPr>
        <p:spPr bwMode="auto">
          <a:xfrm>
            <a:off x="4169833" y="6246813"/>
            <a:ext cx="38608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0">
              <a:lnSpc>
                <a:spcPct val="93000"/>
              </a:lnSpc>
              <a:buClrTx/>
              <a:buSzPct val="100000"/>
              <a:buFontTx/>
              <a:buNone/>
              <a:tabLst>
                <a:tab pos="723900" algn="l"/>
                <a:tab pos="1447800" algn="l"/>
                <a:tab pos="2171700" algn="l"/>
                <a:tab pos="2895600" algn="l"/>
              </a:tabLst>
              <a:defRPr sz="1400">
                <a:solidFill>
                  <a:srgbClr val="000000"/>
                </a:solidFill>
                <a:latin typeface="Times New Roman" pitchFamily="16" charset="0"/>
                <a:cs typeface="Tahoma" charset="0"/>
              </a:defRPr>
            </a:lvl1pPr>
          </a:lstStyle>
          <a:p>
            <a:pPr defTabSz="449263" fontAlgn="base">
              <a:spcBef>
                <a:spcPct val="0"/>
              </a:spcBef>
              <a:spcAft>
                <a:spcPct val="0"/>
              </a:spcAft>
              <a:defRPr/>
            </a:pPr>
            <a:endParaRPr lang="de-DE" altLang="de-DE"/>
          </a:p>
        </p:txBody>
      </p:sp>
      <p:sp>
        <p:nvSpPr>
          <p:cNvPr id="2053" name="Rectangle 5"/>
          <p:cNvSpPr>
            <a:spLocks noGrp="1" noChangeArrowheads="1"/>
          </p:cNvSpPr>
          <p:nvPr>
            <p:ph type="sldNum"/>
          </p:nvPr>
        </p:nvSpPr>
        <p:spPr bwMode="auto">
          <a:xfrm>
            <a:off x="8741834" y="6246813"/>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3000"/>
              </a:lnSpc>
              <a:buSzPct val="100000"/>
              <a:tabLst>
                <a:tab pos="723900" algn="l"/>
                <a:tab pos="1447800" algn="l"/>
              </a:tabLst>
              <a:defRPr sz="1400">
                <a:solidFill>
                  <a:srgbClr val="000000"/>
                </a:solidFill>
                <a:latin typeface="Times New Roman" pitchFamily="18" charset="0"/>
              </a:defRPr>
            </a:lvl1pPr>
          </a:lstStyle>
          <a:p>
            <a:pPr defTabSz="449263" fontAlgn="base" hangingPunct="0">
              <a:spcBef>
                <a:spcPct val="0"/>
              </a:spcBef>
              <a:spcAft>
                <a:spcPct val="0"/>
              </a:spcAft>
            </a:pPr>
            <a:fld id="{5445EAAD-941C-4419-89B5-9D8AF983801B}" type="slidenum">
              <a:rPr lang="de-DE" altLang="de-DE" smtClean="0"/>
              <a:pPr defTabSz="449263" fontAlgn="base" hangingPunct="0">
                <a:spcBef>
                  <a:spcPct val="0"/>
                </a:spcBef>
                <a:spcAft>
                  <a:spcPct val="0"/>
                </a:spcAft>
              </a:pPr>
              <a:t>‹Nr.›</a:t>
            </a:fld>
            <a:endParaRPr lang="de-DE" altLang="de-DE"/>
          </a:p>
        </p:txBody>
      </p:sp>
    </p:spTree>
    <p:extLst>
      <p:ext uri="{BB962C8B-B14F-4D97-AF65-F5344CB8AC3E}">
        <p14:creationId xmlns:p14="http://schemas.microsoft.com/office/powerpoint/2010/main" val="33370491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Tahoma"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Tahoma"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jpe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5.jpeg"/><Relationship Id="rId17" Type="http://schemas.openxmlformats.org/officeDocument/2006/relationships/image" Target="../media/image39.jpeg"/><Relationship Id="rId2" Type="http://schemas.openxmlformats.org/officeDocument/2006/relationships/image" Target="../media/image25.jpeg"/><Relationship Id="rId16"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mailto:christian.pfeifauf@paul-spiegel-berufskolleg.eu" TargetMode="External"/><Relationship Id="rId2" Type="http://schemas.openxmlformats.org/officeDocument/2006/relationships/hyperlink" Target="mailto:ohde@bk-waf.de" TargetMode="External"/><Relationship Id="rId1" Type="http://schemas.openxmlformats.org/officeDocument/2006/relationships/slideLayout" Target="../slideLayouts/slideLayout47.xml"/><Relationship Id="rId5" Type="http://schemas.openxmlformats.org/officeDocument/2006/relationships/hyperlink" Target="mailto:schulze-eckel@bk-waf.de" TargetMode="External"/><Relationship Id="rId4" Type="http://schemas.openxmlformats.org/officeDocument/2006/relationships/hyperlink" Target="mailto:kuenkler@bk-waf.d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0.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3.png"/><Relationship Id="rId18" Type="http://schemas.openxmlformats.org/officeDocument/2006/relationships/image" Target="../media/image38.jpeg"/><Relationship Id="rId3" Type="http://schemas.openxmlformats.org/officeDocument/2006/relationships/image" Target="../media/image51.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52.jpeg"/><Relationship Id="rId15" Type="http://schemas.openxmlformats.org/officeDocument/2006/relationships/image" Target="../media/image35.jpeg"/><Relationship Id="rId10" Type="http://schemas.openxmlformats.org/officeDocument/2006/relationships/image" Target="../media/image31.png"/><Relationship Id="rId19" Type="http://schemas.openxmlformats.org/officeDocument/2006/relationships/image" Target="../media/image54.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2472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2255839" y="1211263"/>
            <a:ext cx="44148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algn="ctr" defTabSz="449263" eaLnBrk="1" fontAlgn="base" hangingPunct="1">
              <a:spcBef>
                <a:spcPct val="0"/>
              </a:spcBef>
              <a:spcAft>
                <a:spcPct val="0"/>
              </a:spcAft>
              <a:buSzPct val="100000"/>
            </a:pPr>
            <a:r>
              <a:rPr lang="de-DE" altLang="de-DE" sz="1600" b="1">
                <a:solidFill>
                  <a:srgbClr val="006E9E"/>
                </a:solidFill>
                <a:latin typeface="Calibri" pitchFamily="34" charset="0"/>
              </a:rPr>
              <a:t>AVE – La Réunion / organisiert (EU-Team+Partner)</a:t>
            </a:r>
          </a:p>
        </p:txBody>
      </p:sp>
      <p:sp>
        <p:nvSpPr>
          <p:cNvPr id="12291" name="Rectangle 2"/>
          <p:cNvSpPr>
            <a:spLocks noChangeArrowheads="1"/>
          </p:cNvSpPr>
          <p:nvPr/>
        </p:nvSpPr>
        <p:spPr bwMode="auto">
          <a:xfrm>
            <a:off x="2255839" y="1485901"/>
            <a:ext cx="5545137" cy="5446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marL="741363" indent="-284163"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200" b="1" dirty="0">
                <a:latin typeface="Calibri" pitchFamily="34" charset="0"/>
              </a:rPr>
              <a:t>Ausreise</a:t>
            </a:r>
            <a:r>
              <a:rPr lang="de-DE" altLang="de-DE" sz="1200" dirty="0">
                <a:latin typeface="Calibri" pitchFamily="34" charset="0"/>
              </a:rPr>
              <a:t>: 		Sommer </a:t>
            </a:r>
            <a:r>
              <a:rPr lang="de-DE" altLang="de-DE" sz="1200" dirty="0" smtClean="0">
                <a:latin typeface="Calibri" pitchFamily="34" charset="0"/>
              </a:rPr>
              <a:t>2024 </a:t>
            </a:r>
            <a:r>
              <a:rPr lang="de-DE" altLang="de-DE" sz="1200" dirty="0">
                <a:latin typeface="Calibri" pitchFamily="34" charset="0"/>
              </a:rPr>
              <a:t>(ca. </a:t>
            </a:r>
            <a:r>
              <a:rPr lang="de-DE" sz="1200" dirty="0">
                <a:latin typeface="Calibri" panose="020F0502020204030204" pitchFamily="34" charset="0"/>
                <a:cs typeface="Calibri" panose="020F0502020204030204" pitchFamily="34" charset="0"/>
              </a:rPr>
              <a:t>19.06.-01.08.2024</a:t>
            </a:r>
            <a:r>
              <a:rPr lang="de-DE" altLang="de-DE" sz="1200" dirty="0" smtClean="0">
                <a:latin typeface="Calibri" pitchFamily="34" charset="0"/>
              </a:rPr>
              <a:t>,  </a:t>
            </a:r>
            <a:r>
              <a:rPr lang="de-DE" altLang="de-DE" sz="1200" dirty="0">
                <a:latin typeface="Calibri" pitchFamily="34" charset="0"/>
              </a:rPr>
              <a:t>Abweichung um ein 		 		paar Tage </a:t>
            </a:r>
            <a:r>
              <a:rPr lang="de-DE" altLang="de-DE" sz="1200" dirty="0" smtClean="0">
                <a:latin typeface="Calibri" pitchFamily="34" charset="0"/>
              </a:rPr>
              <a:t>möglich)</a:t>
            </a:r>
            <a:endParaRPr lang="de-DE" altLang="de-DE" sz="1200" dirty="0">
              <a:latin typeface="Calibri" pitchFamily="34" charset="0"/>
            </a:endParaRPr>
          </a:p>
          <a:p>
            <a:pPr defTabSz="449263" eaLnBrk="1" fontAlgn="base" hangingPunct="1">
              <a:spcBef>
                <a:spcPct val="0"/>
              </a:spcBef>
              <a:spcAft>
                <a:spcPct val="0"/>
              </a:spcAft>
              <a:buSzPct val="100000"/>
            </a:pPr>
            <a:r>
              <a:rPr lang="de-DE" altLang="de-DE" sz="1200" dirty="0">
                <a:latin typeface="Calibri" pitchFamily="34" charset="0"/>
              </a:rPr>
              <a:t>				Herbst </a:t>
            </a:r>
            <a:r>
              <a:rPr lang="de-DE" altLang="de-DE" sz="1200" dirty="0" smtClean="0">
                <a:latin typeface="Calibri" pitchFamily="34" charset="0"/>
              </a:rPr>
              <a:t>2024  </a:t>
            </a:r>
            <a:r>
              <a:rPr lang="de-DE" altLang="de-DE" sz="1200" dirty="0">
                <a:latin typeface="Calibri" pitchFamily="34" charset="0"/>
              </a:rPr>
              <a:t>(</a:t>
            </a:r>
            <a:r>
              <a:rPr lang="de-DE" sz="1200" dirty="0">
                <a:latin typeface="Calibri" panose="020F0502020204030204" pitchFamily="34" charset="0"/>
                <a:cs typeface="Calibri" panose="020F0502020204030204" pitchFamily="34" charset="0"/>
              </a:rPr>
              <a:t>ca. </a:t>
            </a:r>
            <a:r>
              <a:rPr lang="de-DE" sz="1200" dirty="0" smtClean="0">
                <a:latin typeface="Calibri" panose="020F0502020204030204" pitchFamily="34" charset="0"/>
                <a:cs typeface="Calibri" panose="020F0502020204030204" pitchFamily="34" charset="0"/>
              </a:rPr>
              <a:t>03.10.-02.11.2024</a:t>
            </a:r>
            <a:r>
              <a:rPr lang="de-DE" altLang="de-DE" sz="1200" dirty="0" smtClean="0">
                <a:latin typeface="Calibri" pitchFamily="34" charset="0"/>
              </a:rPr>
              <a:t>) </a:t>
            </a:r>
            <a:endParaRPr lang="de-DE" altLang="de-DE" sz="1200" dirty="0">
              <a:latin typeface="Calibri" pitchFamily="34" charset="0"/>
            </a:endParaRPr>
          </a:p>
          <a:p>
            <a:pPr defTabSz="449263" eaLnBrk="1" fontAlgn="base" hangingPunct="1">
              <a:spcBef>
                <a:spcPct val="0"/>
              </a:spcBef>
              <a:spcAft>
                <a:spcPct val="0"/>
              </a:spcAft>
              <a:buSzPct val="100000"/>
            </a:pPr>
            <a:r>
              <a:rPr lang="de-DE" altLang="de-DE" sz="1200" b="1" dirty="0">
                <a:latin typeface="Calibri" pitchFamily="34" charset="0"/>
              </a:rPr>
              <a:t>Dauer</a:t>
            </a:r>
            <a:r>
              <a:rPr lang="de-DE" altLang="de-DE" sz="1200" dirty="0">
                <a:latin typeface="Calibri" pitchFamily="34" charset="0"/>
              </a:rPr>
              <a:t>:     		</a:t>
            </a:r>
            <a:r>
              <a:rPr lang="de-DE" altLang="de-DE" sz="1200" dirty="0" smtClean="0">
                <a:latin typeface="Calibri" pitchFamily="34" charset="0"/>
              </a:rPr>
              <a:t>5 Wochen im Sommer, 4 Wochen im Herbst</a:t>
            </a:r>
            <a:endParaRPr lang="de-DE" altLang="de-DE" sz="1200" dirty="0">
              <a:latin typeface="Calibri" pitchFamily="34" charset="0"/>
            </a:endParaRPr>
          </a:p>
          <a:p>
            <a:pPr defTabSz="449263" eaLnBrk="1" fontAlgn="base" hangingPunct="1">
              <a:spcBef>
                <a:spcPct val="0"/>
              </a:spcBef>
              <a:spcAft>
                <a:spcPct val="0"/>
              </a:spcAft>
              <a:buSzPct val="100000"/>
            </a:pPr>
            <a:r>
              <a:rPr lang="de-DE" altLang="de-DE" sz="1200" b="1" dirty="0">
                <a:latin typeface="Calibri" pitchFamily="34" charset="0"/>
              </a:rPr>
              <a:t>Praktikum</a:t>
            </a:r>
            <a:r>
              <a:rPr lang="de-DE" altLang="de-DE" sz="1200" dirty="0">
                <a:latin typeface="Calibri" pitchFamily="34" charset="0"/>
              </a:rPr>
              <a:t>: 		in einem der Ausbildung entsprechenden Betrieb, in </a:t>
            </a:r>
          </a:p>
          <a:p>
            <a:pPr defTabSz="449263" eaLnBrk="1" fontAlgn="base" hangingPunct="1">
              <a:spcBef>
                <a:spcPct val="0"/>
              </a:spcBef>
              <a:spcAft>
                <a:spcPct val="0"/>
              </a:spcAft>
              <a:buSzPct val="100000"/>
            </a:pPr>
            <a:r>
              <a:rPr lang="de-DE" altLang="de-DE" sz="1200" dirty="0">
                <a:latin typeface="Calibri" pitchFamily="34" charset="0"/>
              </a:rPr>
              <a:t>				der Stadt Saint-Pierre</a:t>
            </a:r>
          </a:p>
          <a:p>
            <a:pPr defTabSz="449263" eaLnBrk="1" fontAlgn="base" hangingPunct="1">
              <a:spcBef>
                <a:spcPct val="0"/>
              </a:spcBef>
              <a:spcAft>
                <a:spcPct val="0"/>
              </a:spcAft>
              <a:buSzPct val="100000"/>
            </a:pPr>
            <a:r>
              <a:rPr lang="de-DE" altLang="de-DE" sz="1200" b="1" dirty="0">
                <a:latin typeface="Calibri" pitchFamily="34" charset="0"/>
              </a:rPr>
              <a:t>Voraussetzung:</a:t>
            </a:r>
            <a:r>
              <a:rPr lang="de-DE" altLang="de-DE" sz="1200" dirty="0">
                <a:latin typeface="Calibri" pitchFamily="34" charset="0"/>
              </a:rPr>
              <a:t>  	Französischkenntnisse wünschenswert </a:t>
            </a:r>
          </a:p>
          <a:p>
            <a:pPr defTabSz="449263" eaLnBrk="1" fontAlgn="base" hangingPunct="1">
              <a:spcBef>
                <a:spcPct val="0"/>
              </a:spcBef>
              <a:spcAft>
                <a:spcPct val="0"/>
              </a:spcAft>
              <a:buSzPct val="100000"/>
            </a:pPr>
            <a:r>
              <a:rPr lang="de-DE" altLang="de-DE" sz="1200" b="1" dirty="0">
                <a:latin typeface="Calibri" pitchFamily="34" charset="0"/>
              </a:rPr>
              <a:t>Betreuung: </a:t>
            </a:r>
            <a:r>
              <a:rPr lang="de-DE" altLang="de-DE" sz="1200" dirty="0">
                <a:latin typeface="Calibri" pitchFamily="34" charset="0"/>
              </a:rPr>
              <a:t> 		durch Länderbetreuerin und Partner vor Ort</a:t>
            </a:r>
          </a:p>
          <a:p>
            <a:pPr defTabSz="449263" eaLnBrk="1" fontAlgn="base" hangingPunct="1">
              <a:spcBef>
                <a:spcPct val="0"/>
              </a:spcBef>
              <a:spcAft>
                <a:spcPct val="0"/>
              </a:spcAft>
              <a:buSzPct val="100000"/>
            </a:pPr>
            <a:r>
              <a:rPr lang="de-DE" altLang="de-DE" sz="1200" b="1" dirty="0">
                <a:latin typeface="Calibri" pitchFamily="34" charset="0"/>
              </a:rPr>
              <a:t>Reise</a:t>
            </a:r>
            <a:r>
              <a:rPr lang="de-DE" altLang="de-DE" sz="1200" dirty="0">
                <a:latin typeface="Calibri" pitchFamily="34" charset="0"/>
              </a:rPr>
              <a:t>: 			Flug, Transfer vom Flughafen zur Unterkunft</a:t>
            </a:r>
          </a:p>
          <a:p>
            <a:pPr defTabSz="449263" eaLnBrk="1" fontAlgn="base" hangingPunct="1">
              <a:spcBef>
                <a:spcPct val="0"/>
              </a:spcBef>
              <a:spcAft>
                <a:spcPct val="0"/>
              </a:spcAft>
              <a:buSzPct val="100000"/>
            </a:pPr>
            <a:r>
              <a:rPr lang="de-DE" altLang="de-DE" sz="1200" b="1" dirty="0">
                <a:latin typeface="Calibri" pitchFamily="34" charset="0"/>
              </a:rPr>
              <a:t>Versicherung</a:t>
            </a:r>
            <a:r>
              <a:rPr lang="de-DE" altLang="de-DE" sz="1200" dirty="0">
                <a:latin typeface="Calibri" pitchFamily="34" charset="0"/>
              </a:rPr>
              <a:t>: 	EU-Haftpflicht- , Kranken-, Reiserücktrittsversicherung</a:t>
            </a:r>
          </a:p>
          <a:p>
            <a:pPr defTabSz="449263" eaLnBrk="1" fontAlgn="base" hangingPunct="1">
              <a:spcBef>
                <a:spcPct val="0"/>
              </a:spcBef>
              <a:spcAft>
                <a:spcPct val="0"/>
              </a:spcAft>
              <a:buSzPct val="100000"/>
            </a:pPr>
            <a:r>
              <a:rPr lang="de-DE" altLang="de-DE" sz="1200" b="1" dirty="0">
                <a:latin typeface="Calibri" pitchFamily="34" charset="0"/>
              </a:rPr>
              <a:t>Sprachkurs</a:t>
            </a:r>
            <a:r>
              <a:rPr lang="de-DE" altLang="de-DE" sz="1200" dirty="0">
                <a:latin typeface="Calibri" pitchFamily="34" charset="0"/>
              </a:rPr>
              <a:t>: 		inklusive</a:t>
            </a:r>
          </a:p>
          <a:p>
            <a:pPr defTabSz="449263" eaLnBrk="1" fontAlgn="base" hangingPunct="1">
              <a:spcBef>
                <a:spcPct val="0"/>
              </a:spcBef>
              <a:spcAft>
                <a:spcPct val="0"/>
              </a:spcAft>
              <a:buSzPct val="100000"/>
            </a:pPr>
            <a:r>
              <a:rPr lang="de-DE" altLang="de-DE" sz="1200" b="1" dirty="0">
                <a:latin typeface="Calibri" pitchFamily="34" charset="0"/>
              </a:rPr>
              <a:t>Exkursionen:</a:t>
            </a:r>
            <a:r>
              <a:rPr lang="de-DE" altLang="de-DE" sz="1200" dirty="0">
                <a:latin typeface="Calibri" pitchFamily="34" charset="0"/>
              </a:rPr>
              <a:t>		4 inklusive</a:t>
            </a:r>
          </a:p>
          <a:p>
            <a:pPr defTabSz="449263" eaLnBrk="1" fontAlgn="base" hangingPunct="1">
              <a:spcBef>
                <a:spcPct val="0"/>
              </a:spcBef>
              <a:spcAft>
                <a:spcPct val="0"/>
              </a:spcAft>
              <a:buSzPct val="100000"/>
            </a:pPr>
            <a:r>
              <a:rPr lang="de-DE" altLang="de-DE" sz="1200" b="1" dirty="0">
                <a:latin typeface="Calibri" pitchFamily="34" charset="0"/>
              </a:rPr>
              <a:t>Unterbringung:</a:t>
            </a:r>
            <a:r>
              <a:rPr lang="de-DE" altLang="de-DE" sz="1200" dirty="0">
                <a:latin typeface="Calibri" pitchFamily="34" charset="0"/>
              </a:rPr>
              <a:t> 	in Gastfamilien oder </a:t>
            </a:r>
            <a:r>
              <a:rPr lang="de-DE" altLang="de-DE" sz="1200" dirty="0" smtClean="0">
                <a:latin typeface="Calibri" pitchFamily="34" charset="0"/>
              </a:rPr>
              <a:t>Apartments</a:t>
            </a:r>
            <a:endParaRPr lang="de-DE" altLang="de-DE" sz="1200" dirty="0">
              <a:latin typeface="Calibri" pitchFamily="34" charset="0"/>
            </a:endParaRPr>
          </a:p>
          <a:p>
            <a:pPr defTabSz="449263" eaLnBrk="1" fontAlgn="base" hangingPunct="1">
              <a:spcBef>
                <a:spcPct val="0"/>
              </a:spcBef>
              <a:spcAft>
                <a:spcPct val="0"/>
              </a:spcAft>
              <a:buSzPct val="100000"/>
            </a:pPr>
            <a:r>
              <a:rPr lang="de-DE" altLang="de-DE" sz="1200" b="1" dirty="0">
                <a:latin typeface="Calibri" pitchFamily="34" charset="0"/>
              </a:rPr>
              <a:t>Verpflegung</a:t>
            </a:r>
            <a:r>
              <a:rPr lang="de-DE" altLang="de-DE" sz="1200" dirty="0">
                <a:latin typeface="Calibri" pitchFamily="34" charset="0"/>
              </a:rPr>
              <a:t>: 		durch Gastfamilien oder Selbstverpflegung</a:t>
            </a:r>
          </a:p>
          <a:p>
            <a:pPr defTabSz="449263" eaLnBrk="1" fontAlgn="base" hangingPunct="1">
              <a:spcBef>
                <a:spcPct val="0"/>
              </a:spcBef>
              <a:spcAft>
                <a:spcPct val="0"/>
              </a:spcAft>
              <a:buSzPct val="100000"/>
            </a:pPr>
            <a:r>
              <a:rPr lang="de-DE" altLang="de-DE" sz="1200" b="1" dirty="0">
                <a:latin typeface="Calibri" pitchFamily="34" charset="0"/>
              </a:rPr>
              <a:t>Stipendium</a:t>
            </a:r>
            <a:r>
              <a:rPr lang="de-DE" altLang="de-DE" sz="1200" dirty="0">
                <a:latin typeface="Calibri" pitchFamily="34" charset="0"/>
              </a:rPr>
              <a:t>:   		ca. 3.000 Euro</a:t>
            </a:r>
          </a:p>
          <a:p>
            <a:pPr defTabSz="449263" eaLnBrk="1" fontAlgn="base" hangingPunct="1">
              <a:spcBef>
                <a:spcPct val="0"/>
              </a:spcBef>
              <a:spcAft>
                <a:spcPct val="0"/>
              </a:spcAft>
              <a:buSzPct val="100000"/>
            </a:pPr>
            <a:r>
              <a:rPr lang="de-DE" altLang="de-DE" sz="1200" b="1" dirty="0">
                <a:latin typeface="Calibri" pitchFamily="34" charset="0"/>
              </a:rPr>
              <a:t>Eigenanteil</a:t>
            </a:r>
            <a:r>
              <a:rPr lang="de-DE" altLang="de-DE" sz="1200" dirty="0">
                <a:latin typeface="Calibri" pitchFamily="34" charset="0"/>
              </a:rPr>
              <a:t>:    		ca. 300 Euro</a:t>
            </a: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endParaRPr lang="de-DE" altLang="de-DE" sz="1200" b="1" dirty="0">
              <a:latin typeface="Calibri" pitchFamily="34" charset="0"/>
            </a:endParaRPr>
          </a:p>
          <a:p>
            <a:pPr defTabSz="449263" eaLnBrk="1" fontAlgn="base" hangingPunct="1">
              <a:spcBef>
                <a:spcPct val="0"/>
              </a:spcBef>
              <a:spcAft>
                <a:spcPct val="0"/>
              </a:spcAft>
              <a:buSzPct val="100000"/>
            </a:pPr>
            <a:r>
              <a:rPr lang="de-DE" altLang="de-DE" sz="1200" b="1" dirty="0">
                <a:latin typeface="Calibri" pitchFamily="34" charset="0"/>
              </a:rPr>
              <a:t>Länderbetreuerin: Lucia Peters</a:t>
            </a:r>
            <a:endParaRPr lang="de-DE" altLang="de-DE" sz="1200" dirty="0">
              <a:latin typeface="Calibri" pitchFamily="34" charset="0"/>
            </a:endParaRP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20000">
            <a:off x="7646989" y="3532188"/>
            <a:ext cx="2447925" cy="183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5319713"/>
            <a:ext cx="969962"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949950" y="5049706"/>
            <a:ext cx="2667000" cy="152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CC31EBC9-842D-4B71-9A2E-F2E86E4455D9}"/>
              </a:ext>
            </a:extLst>
          </p:cNvPr>
          <p:cNvPicPr>
            <a:picLocks noChangeAspect="1"/>
          </p:cNvPicPr>
          <p:nvPr/>
        </p:nvPicPr>
        <p:blipFill>
          <a:blip r:embed="rId6"/>
          <a:stretch>
            <a:fillRect/>
          </a:stretch>
        </p:blipFill>
        <p:spPr>
          <a:xfrm rot="944502">
            <a:off x="9000907" y="5132657"/>
            <a:ext cx="959995" cy="1252745"/>
          </a:xfrm>
          <a:prstGeom prst="rect">
            <a:avLst/>
          </a:prstGeom>
        </p:spPr>
      </p:pic>
      <p:sp>
        <p:nvSpPr>
          <p:cNvPr id="3" name="Textfeld 2">
            <a:extLst>
              <a:ext uri="{FF2B5EF4-FFF2-40B4-BE49-F238E27FC236}">
                <a16:creationId xmlns:a16="http://schemas.microsoft.com/office/drawing/2014/main" id="{580D5E73-5F3C-47CA-8EB1-311C15506239}"/>
              </a:ext>
            </a:extLst>
          </p:cNvPr>
          <p:cNvSpPr txBox="1"/>
          <p:nvPr/>
        </p:nvSpPr>
        <p:spPr>
          <a:xfrm>
            <a:off x="8770069" y="6492134"/>
            <a:ext cx="1800200" cy="276999"/>
          </a:xfrm>
          <a:prstGeom prst="rect">
            <a:avLst/>
          </a:prstGeom>
          <a:noFill/>
        </p:spPr>
        <p:txBody>
          <a:bodyPr wrap="square" rtlCol="0">
            <a:spAutoFit/>
          </a:bodyPr>
          <a:lstStyle/>
          <a:p>
            <a:r>
              <a:rPr lang="de-DE" sz="1200" b="1" dirty="0">
                <a:solidFill>
                  <a:srgbClr val="000000"/>
                </a:solidFill>
                <a:latin typeface="Calibri" panose="020F0502020204030204" pitchFamily="34" charset="0"/>
                <a:cs typeface="Calibri" panose="020F0502020204030204" pitchFamily="34" charset="0"/>
              </a:rPr>
              <a:t>Unsere Partnerin</a:t>
            </a:r>
          </a:p>
        </p:txBody>
      </p:sp>
    </p:spTree>
    <p:extLst>
      <p:ext uri="{BB962C8B-B14F-4D97-AF65-F5344CB8AC3E}">
        <p14:creationId xmlns:p14="http://schemas.microsoft.com/office/powerpoint/2010/main" val="239849873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p:txBody>
      </p:sp>
      <p:grpSp>
        <p:nvGrpSpPr>
          <p:cNvPr id="4" name="Group 4"/>
          <p:cNvGrpSpPr>
            <a:grpSpLocks/>
          </p:cNvGrpSpPr>
          <p:nvPr/>
        </p:nvGrpSpPr>
        <p:grpSpPr bwMode="auto">
          <a:xfrm>
            <a:off x="834487" y="2770976"/>
            <a:ext cx="8447090" cy="4006853"/>
            <a:chOff x="299" y="1135"/>
            <a:chExt cx="5321" cy="2524"/>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40000">
              <a:off x="299" y="2849"/>
              <a:ext cx="937" cy="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0000">
              <a:off x="2813" y="1340"/>
              <a:ext cx="694" cy="5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000">
              <a:off x="1628" y="1718"/>
              <a:ext cx="1514" cy="1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0000">
              <a:off x="1251" y="2807"/>
              <a:ext cx="972" cy="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40000">
              <a:off x="2036" y="1285"/>
              <a:ext cx="786" cy="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0000">
              <a:off x="3080" y="1775"/>
              <a:ext cx="1395" cy="7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0000">
              <a:off x="3828" y="2664"/>
              <a:ext cx="1792" cy="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0000">
              <a:off x="4289" y="1918"/>
              <a:ext cx="1088" cy="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0000">
              <a:off x="517" y="2134"/>
              <a:ext cx="1151" cy="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40000">
              <a:off x="715" y="1146"/>
              <a:ext cx="689" cy="4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0000">
              <a:off x="581" y="1580"/>
              <a:ext cx="1089" cy="7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40000">
              <a:off x="3012" y="2467"/>
              <a:ext cx="1048" cy="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40000">
              <a:off x="2207" y="2879"/>
              <a:ext cx="952" cy="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40000">
              <a:off x="3154" y="3160"/>
              <a:ext cx="663" cy="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40000">
              <a:off x="3489" y="1362"/>
              <a:ext cx="611" cy="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40000">
              <a:off x="1403" y="1135"/>
              <a:ext cx="663" cy="4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44358382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D237AE68-0071-4AF6-9BD1-4315F50991ED}"/>
              </a:ext>
            </a:extLst>
          </p:cNvPr>
          <p:cNvSpPr>
            <a:spLocks noChangeArrowheads="1"/>
          </p:cNvSpPr>
          <p:nvPr/>
        </p:nvSpPr>
        <p:spPr bwMode="auto">
          <a:xfrm>
            <a:off x="2233613" y="1874838"/>
            <a:ext cx="7694264" cy="4153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marL="215900" indent="-212725" eaLnBrk="0" hangingPunct="0">
              <a:spcAft>
                <a:spcPts val="1413"/>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3200">
                <a:solidFill>
                  <a:srgbClr val="000000"/>
                </a:solidFill>
                <a:latin typeface="Arial" panose="020B0604020202020204" pitchFamily="34" charset="0"/>
                <a:cs typeface="Tahoma" panose="020B0604030504040204" pitchFamily="34" charset="0"/>
              </a:defRPr>
            </a:lvl1pPr>
            <a:lvl2pPr marL="741363" indent="-284163" eaLnBrk="0" hangingPunct="0">
              <a:spcAft>
                <a:spcPts val="1138"/>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800">
                <a:solidFill>
                  <a:srgbClr val="000000"/>
                </a:solidFill>
                <a:latin typeface="Arial" panose="020B0604020202020204" pitchFamily="34" charset="0"/>
                <a:cs typeface="Tahoma" panose="020B0604030504040204" pitchFamily="34" charset="0"/>
              </a:defRPr>
            </a:lvl2pPr>
            <a:lvl3pPr eaLnBrk="0" hangingPunct="0">
              <a:spcAft>
                <a:spcPts val="85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cs typeface="Tahoma" panose="020B0604030504040204" pitchFamily="34" charset="0"/>
              </a:defRPr>
            </a:lvl3pPr>
            <a:lvl4pPr eaLnBrk="0" hangingPunct="0">
              <a:spcAft>
                <a:spcPts val="575"/>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4pPr>
            <a:lvl5pPr eaLnBrk="0" hangingPunct="0">
              <a:spcAft>
                <a:spcPts val="288"/>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000">
                <a:solidFill>
                  <a:srgbClr val="000000"/>
                </a:solidFill>
                <a:latin typeface="Arial" panose="020B0604020202020204" pitchFamily="34" charset="0"/>
                <a:cs typeface="Tahoma" panose="020B0604030504040204" pitchFamily="34" charset="0"/>
              </a:defRPr>
            </a:lvl9pPr>
          </a:lstStyle>
          <a:p>
            <a:pPr defTabSz="449263" eaLnBrk="1" fontAlgn="base" hangingPunct="1">
              <a:spcBef>
                <a:spcPct val="0"/>
              </a:spcBef>
              <a:spcAft>
                <a:spcPct val="0"/>
              </a:spcAft>
              <a:buSzPct val="100000"/>
              <a:defRPr/>
            </a:pPr>
            <a:r>
              <a:rPr lang="de-DE" altLang="de-DE" sz="1200" b="1" dirty="0">
                <a:latin typeface="Calibri" panose="020F0502020204030204" pitchFamily="34" charset="0"/>
              </a:rPr>
              <a:t>Die Bewerbung muss spätestens am 06</a:t>
            </a:r>
            <a:r>
              <a:rPr lang="de-DE" altLang="de-DE" sz="1200" b="1" dirty="0" smtClean="0">
                <a:latin typeface="Calibri" panose="020F0502020204030204" pitchFamily="34" charset="0"/>
              </a:rPr>
              <a:t>. </a:t>
            </a:r>
            <a:r>
              <a:rPr lang="de-DE" altLang="de-DE" sz="1200" b="1" dirty="0" err="1" smtClean="0">
                <a:latin typeface="Calibri" panose="020F0502020204030204" pitchFamily="34" charset="0"/>
              </a:rPr>
              <a:t>Febraur</a:t>
            </a:r>
            <a:r>
              <a:rPr lang="de-DE" altLang="de-DE" sz="1200" b="1" dirty="0" smtClean="0">
                <a:latin typeface="Calibri" panose="020F0502020204030204" pitchFamily="34" charset="0"/>
              </a:rPr>
              <a:t> </a:t>
            </a:r>
            <a:r>
              <a:rPr lang="de-DE" altLang="de-DE" sz="1200" b="1" dirty="0" smtClean="0">
                <a:latin typeface="Calibri" panose="020F0502020204030204" pitchFamily="34" charset="0"/>
              </a:rPr>
              <a:t>2024, </a:t>
            </a:r>
            <a:r>
              <a:rPr lang="de-DE" altLang="de-DE" sz="1200" b="1" dirty="0">
                <a:latin typeface="Calibri" panose="020F0502020204030204" pitchFamily="34" charset="0"/>
              </a:rPr>
              <a:t>11 Uhr im Sekretariat des Paul-</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Spiegel-Berufskollegs eingereicht werden.</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 </a:t>
            </a:r>
          </a:p>
          <a:p>
            <a:pPr defTabSz="449263" eaLnBrk="1" fontAlgn="base" hangingPunct="1">
              <a:spcBef>
                <a:spcPct val="0"/>
              </a:spcBef>
              <a:spcAft>
                <a:spcPct val="0"/>
              </a:spcAft>
              <a:defRPr/>
            </a:pPr>
            <a:r>
              <a:rPr lang="de-DE" altLang="de-DE" sz="1200" b="1" dirty="0">
                <a:latin typeface="Calibri" panose="020F0502020204030204" pitchFamily="34" charset="0"/>
              </a:rPr>
              <a:t>Die Bewerbung muss folgende Unterlagen enthalten: </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Europäischer Lebenslauf (s. Formulare/Downloads) </a:t>
            </a:r>
            <a:r>
              <a:rPr lang="de-DE" altLang="de-DE" sz="1200" b="1" dirty="0">
                <a:latin typeface="Calibri" panose="020F0502020204030204" pitchFamily="34" charset="0"/>
              </a:rPr>
              <a:t>mit Foto</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b="1" dirty="0">
                <a:latin typeface="Calibri" panose="020F0502020204030204" pitchFamily="34" charset="0"/>
              </a:rPr>
              <a:t>(Den Lebenslauf bitte zusätzlich auch als Dokument digital speichern!)</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Anschreiben in der Zielsprache, gerichtet an den/die Länderbetreuer/in im EU-Team</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Kopie des letzten Zeugnisses</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Teilzeitschüler: Freistellung vom Betrieb (s. Formulare/Downloads), ggf. Notennachweis in der Fremdsprache</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AVE-individuell: </a:t>
            </a:r>
            <a:r>
              <a:rPr lang="de-DE" altLang="de-DE" sz="1200" b="1" dirty="0">
                <a:latin typeface="Calibri" panose="020F0502020204030204" pitchFamily="34" charset="0"/>
              </a:rPr>
              <a:t>zusätzlich</a:t>
            </a:r>
            <a:r>
              <a:rPr lang="de-DE" altLang="de-DE" sz="1200" dirty="0">
                <a:latin typeface="Calibri" panose="020F0502020204030204" pitchFamily="34" charset="0"/>
              </a:rPr>
              <a:t> schriftl. Bestätigung des ausländischen Betriebes „Letter </a:t>
            </a:r>
            <a:r>
              <a:rPr lang="de-DE" altLang="de-DE" sz="1200" dirty="0" err="1">
                <a:latin typeface="Calibri" panose="020F0502020204030204" pitchFamily="34" charset="0"/>
              </a:rPr>
              <a:t>of</a:t>
            </a:r>
            <a:r>
              <a:rPr lang="de-DE" altLang="de-DE" sz="1200" dirty="0">
                <a:latin typeface="Calibri" panose="020F0502020204030204" pitchFamily="34" charset="0"/>
              </a:rPr>
              <a:t> </a:t>
            </a:r>
            <a:r>
              <a:rPr lang="de-DE" altLang="de-DE" sz="1200" dirty="0" err="1">
                <a:latin typeface="Calibri" panose="020F0502020204030204" pitchFamily="34" charset="0"/>
              </a:rPr>
              <a:t>intent</a:t>
            </a:r>
            <a:r>
              <a:rPr lang="de-DE" altLang="de-DE" sz="1200" dirty="0">
                <a:latin typeface="Calibri" panose="020F0502020204030204" pitchFamily="34" charset="0"/>
              </a:rPr>
              <a:t>“,</a:t>
            </a:r>
            <a:br>
              <a:rPr lang="de-DE" altLang="de-DE" sz="1200" dirty="0">
                <a:latin typeface="Calibri" panose="020F0502020204030204" pitchFamily="34" charset="0"/>
              </a:rPr>
            </a:br>
            <a:r>
              <a:rPr lang="de-DE" altLang="de-DE" sz="1200" dirty="0">
                <a:latin typeface="Calibri" panose="020F0502020204030204" pitchFamily="34" charset="0"/>
              </a:rPr>
              <a:t>und Dokument „Angaben zum Auslandspraktikum“ für die Erklärung zur Organisation der Reise</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Länderzweitwunsch</a:t>
            </a:r>
          </a:p>
          <a:p>
            <a:pPr lvl="1" defTabSz="449263" eaLnBrk="1" fontAlgn="base" hangingPunct="1">
              <a:spcBef>
                <a:spcPct val="0"/>
              </a:spcBef>
              <a:spcAft>
                <a:spcPct val="0"/>
              </a:spcAft>
              <a:buClr>
                <a:srgbClr val="000000"/>
              </a:buClr>
              <a:buSzPct val="100000"/>
              <a:buFont typeface="Times New Roman" panose="02020603050405020304" pitchFamily="18" charset="0"/>
              <a:buChar char="–"/>
              <a:defRPr/>
            </a:pPr>
            <a:r>
              <a:rPr lang="de-DE" altLang="de-DE" sz="1200" dirty="0">
                <a:latin typeface="Calibri" panose="020F0502020204030204" pitchFamily="34" charset="0"/>
              </a:rPr>
              <a:t>Vermerk, wenn schon einmal Erasmus+ gefördert</a:t>
            </a:r>
          </a:p>
          <a:p>
            <a:pPr defTabSz="449263" eaLnBrk="1" fontAlgn="base" hangingPunct="1">
              <a:spcBef>
                <a:spcPct val="0"/>
              </a:spcBef>
              <a:spcAft>
                <a:spcPct val="0"/>
              </a:spcAft>
              <a:buSzPct val="100000"/>
              <a:defRPr/>
            </a:pPr>
            <a:endParaRPr lang="de-DE" altLang="de-DE" sz="1200" b="1" dirty="0">
              <a:latin typeface="Calibri" panose="020F0502020204030204" pitchFamily="34" charset="0"/>
            </a:endParaRP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Es können sich alle Schülerinnen und Schüler des PSB bewerben. Auch ehemalige Schülerinnen und Schüler des PSB </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können sich bis 1 Jahr nach Abschluss bewerben (es gilt das Zeugnisdatum)!</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Kriterien einer guten Bewerbung: durchschnittlich gute Noten, Zustimmung der Klassenlehrerin / des Klassenlehrers,</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positives Sozialverhalten, geringe Fehlzeiten</a:t>
            </a:r>
          </a:p>
          <a:p>
            <a:pPr defTabSz="449263" eaLnBrk="1" fontAlgn="base" hangingPunct="1">
              <a:spcBef>
                <a:spcPct val="0"/>
              </a:spcBef>
              <a:spcAft>
                <a:spcPct val="0"/>
              </a:spcAft>
              <a:buSzPct val="100000"/>
              <a:defRPr/>
            </a:pPr>
            <a:r>
              <a:rPr lang="de-DE" altLang="de-DE" sz="1200" b="1" dirty="0">
                <a:latin typeface="Calibri" panose="020F0502020204030204" pitchFamily="34" charset="0"/>
              </a:rPr>
              <a:t>Beratung: mittwochs, 3. Stunde, R021 (Sprechstunde Maren </a:t>
            </a:r>
            <a:r>
              <a:rPr lang="de-DE" altLang="de-DE" sz="1200" b="1" dirty="0" err="1">
                <a:latin typeface="Calibri" panose="020F0502020204030204" pitchFamily="34" charset="0"/>
              </a:rPr>
              <a:t>Ohde</a:t>
            </a:r>
            <a:r>
              <a:rPr lang="de-DE" altLang="de-DE" sz="1200" b="1" dirty="0">
                <a:latin typeface="Calibri" panose="020F0502020204030204" pitchFamily="34" charset="0"/>
              </a:rPr>
              <a:t>)</a:t>
            </a:r>
          </a:p>
          <a:p>
            <a:pPr defTabSz="449263" eaLnBrk="1" fontAlgn="base" hangingPunct="1">
              <a:spcBef>
                <a:spcPct val="0"/>
              </a:spcBef>
              <a:spcAft>
                <a:spcPct val="0"/>
              </a:spcAft>
              <a:buSzPct val="100000"/>
              <a:defRPr/>
            </a:pPr>
            <a:endParaRPr lang="de-DE" altLang="de-DE" sz="1200" b="1" dirty="0">
              <a:latin typeface="Calibri" panose="020F0502020204030204" pitchFamily="34" charset="0"/>
            </a:endParaRPr>
          </a:p>
          <a:p>
            <a:pPr defTabSz="449263" eaLnBrk="1" fontAlgn="base" hangingPunct="1">
              <a:spcBef>
                <a:spcPct val="0"/>
              </a:spcBef>
              <a:spcAft>
                <a:spcPct val="0"/>
              </a:spcAft>
              <a:buSzPct val="100000"/>
              <a:defRPr/>
            </a:pPr>
            <a:endParaRPr lang="de-DE" altLang="de-DE" sz="1200" dirty="0">
              <a:latin typeface="Calibri" panose="020F0502020204030204" pitchFamily="34" charset="0"/>
            </a:endParaRPr>
          </a:p>
          <a:p>
            <a:pPr defTabSz="449263" eaLnBrk="1" fontAlgn="base" hangingPunct="1">
              <a:spcBef>
                <a:spcPct val="0"/>
              </a:spcBef>
              <a:spcAft>
                <a:spcPct val="0"/>
              </a:spcAft>
              <a:buSzPct val="100000"/>
              <a:defRPr/>
            </a:pPr>
            <a:endParaRPr lang="de-DE" altLang="de-DE" sz="1200" dirty="0">
              <a:latin typeface="Calibri" panose="020F0502020204030204" pitchFamily="34" charset="0"/>
            </a:endParaRPr>
          </a:p>
        </p:txBody>
      </p:sp>
      <p:sp>
        <p:nvSpPr>
          <p:cNvPr id="15363" name="Rectangle 2">
            <a:extLst>
              <a:ext uri="{FF2B5EF4-FFF2-40B4-BE49-F238E27FC236}">
                <a16:creationId xmlns:a16="http://schemas.microsoft.com/office/drawing/2014/main" id="{3F9E5BE8-45AE-4A36-9330-26A6DEC4959E}"/>
              </a:ext>
            </a:extLst>
          </p:cNvPr>
          <p:cNvSpPr>
            <a:spLocks noChangeArrowheads="1"/>
          </p:cNvSpPr>
          <p:nvPr/>
        </p:nvSpPr>
        <p:spPr bwMode="auto">
          <a:xfrm>
            <a:off x="2244725" y="1439863"/>
            <a:ext cx="1155358"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Tahoma" panose="020B0604030504040204"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Tahoma" panose="020B0604030504040204"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Tahoma" panose="020B0604030504040204"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Tahoma" panose="020B0604030504040204" pitchFamily="34" charset="0"/>
              </a:defRPr>
            </a:lvl9pPr>
          </a:lstStyle>
          <a:p>
            <a:pPr defTabSz="449263" eaLnBrk="1" fontAlgn="base" hangingPunct="1">
              <a:spcBef>
                <a:spcPct val="0"/>
              </a:spcBef>
              <a:spcAft>
                <a:spcPct val="0"/>
              </a:spcAft>
              <a:buSzPct val="100000"/>
              <a:defRPr/>
            </a:pPr>
            <a:r>
              <a:rPr lang="de-DE" altLang="de-DE" sz="1600" b="1">
                <a:solidFill>
                  <a:srgbClr val="006E9E"/>
                </a:solidFill>
                <a:latin typeface="Calibri" panose="020F0502020204030204" pitchFamily="34" charset="0"/>
              </a:rPr>
              <a:t>Bewerbung</a:t>
            </a:r>
          </a:p>
        </p:txBody>
      </p:sp>
    </p:spTree>
    <p:extLst>
      <p:ext uri="{BB962C8B-B14F-4D97-AF65-F5344CB8AC3E}">
        <p14:creationId xmlns:p14="http://schemas.microsoft.com/office/powerpoint/2010/main" val="923261916"/>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845425"/>
            <a:ext cx="10363200" cy="1197033"/>
          </a:xfrm>
        </p:spPr>
        <p:txBody>
          <a:bodyPr/>
          <a:lstStyle/>
          <a:p>
            <a:r>
              <a:rPr lang="de-DE" dirty="0"/>
              <a:t>europass-info.de/</a:t>
            </a:r>
            <a:r>
              <a:rPr lang="de-DE" dirty="0" err="1"/>
              <a:t>dokumente</a:t>
            </a:r>
            <a:r>
              <a:rPr lang="de-DE" dirty="0"/>
              <a:t>/europass-</a:t>
            </a:r>
            <a:r>
              <a:rPr lang="de-DE" dirty="0" err="1"/>
              <a:t>lebenslauf</a:t>
            </a:r>
            <a:r>
              <a:rPr lang="de-DE" dirty="0"/>
              <a:t/>
            </a:r>
            <a:br>
              <a:rPr lang="de-DE" dirty="0"/>
            </a:br>
            <a:endParaRPr lang="de-DE" dirty="0"/>
          </a:p>
        </p:txBody>
      </p:sp>
      <p:sp>
        <p:nvSpPr>
          <p:cNvPr id="3" name="Untertitel 2"/>
          <p:cNvSpPr>
            <a:spLocks noGrp="1"/>
          </p:cNvSpPr>
          <p:nvPr>
            <p:ph type="subTitle" idx="1"/>
          </p:nvPr>
        </p:nvSpPr>
        <p:spPr>
          <a:xfrm>
            <a:off x="1529541" y="2851265"/>
            <a:ext cx="8534400" cy="1521229"/>
          </a:xfrm>
        </p:spPr>
        <p:txBody>
          <a:bodyPr/>
          <a:lstStyle/>
          <a:p>
            <a:r>
              <a:rPr lang="de-DE" sz="4400" dirty="0"/>
              <a:t>https://europa.eu/europass/de</a:t>
            </a:r>
          </a:p>
          <a:p>
            <a:r>
              <a:rPr lang="de-DE" sz="4400" dirty="0"/>
              <a:t>(Portfolio erstellen</a:t>
            </a:r>
            <a:r>
              <a:rPr lang="de-DE" sz="4400" dirty="0" smtClean="0"/>
              <a:t>)</a:t>
            </a:r>
          </a:p>
          <a:p>
            <a:r>
              <a:rPr lang="de-DE" sz="4400" dirty="0" smtClean="0"/>
              <a:t>PPP und Downloads</a:t>
            </a:r>
            <a:r>
              <a:rPr lang="de-DE" sz="4400" dirty="0" smtClean="0"/>
              <a:t>: </a:t>
            </a:r>
            <a:r>
              <a:rPr lang="de-DE" sz="4400" dirty="0" smtClean="0"/>
              <a:t>Homepage</a:t>
            </a:r>
          </a:p>
          <a:p>
            <a:r>
              <a:rPr lang="de-DE" sz="4400" dirty="0" smtClean="0"/>
              <a:t>PSB -&gt; </a:t>
            </a:r>
            <a:r>
              <a:rPr lang="de-DE" sz="4400" dirty="0" smtClean="0"/>
              <a:t>unsere </a:t>
            </a:r>
            <a:r>
              <a:rPr lang="de-DE" sz="4400" dirty="0" smtClean="0"/>
              <a:t>Schule -&gt; </a:t>
            </a:r>
            <a:r>
              <a:rPr lang="de-DE" sz="4400" dirty="0" smtClean="0"/>
              <a:t>was heißt Europaschule</a:t>
            </a:r>
            <a:endParaRPr lang="de-DE" sz="4400" dirty="0"/>
          </a:p>
        </p:txBody>
      </p:sp>
    </p:spTree>
    <p:extLst>
      <p:ext uri="{BB962C8B-B14F-4D97-AF65-F5344CB8AC3E}">
        <p14:creationId xmlns:p14="http://schemas.microsoft.com/office/powerpoint/2010/main" val="199684534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0684" y="575173"/>
            <a:ext cx="10668000" cy="3535471"/>
          </a:xfrm>
        </p:spPr>
        <p:txBody>
          <a:bodyPr/>
          <a:lstStyle/>
          <a:p>
            <a:r>
              <a:rPr lang="de-DE" dirty="0"/>
              <a:t>Kontakt</a:t>
            </a:r>
          </a:p>
        </p:txBody>
      </p:sp>
      <p:sp>
        <p:nvSpPr>
          <p:cNvPr id="3" name="Untertitel 2"/>
          <p:cNvSpPr>
            <a:spLocks noGrp="1"/>
          </p:cNvSpPr>
          <p:nvPr>
            <p:ph type="subTitle" idx="1"/>
          </p:nvPr>
        </p:nvSpPr>
        <p:spPr>
          <a:xfrm>
            <a:off x="620684" y="867998"/>
            <a:ext cx="8534400" cy="1301624"/>
          </a:xfrm>
        </p:spPr>
        <p:txBody>
          <a:bodyPr/>
          <a:lstStyle/>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u="sng" kern="1200" dirty="0">
                <a:latin typeface="Calibri" pitchFamily="34" charset="0"/>
                <a:cs typeface="Tahoma" pitchFamily="34" charset="0"/>
              </a:rPr>
              <a:t>Projektleitung: </a:t>
            </a:r>
            <a:r>
              <a:rPr lang="de-DE" altLang="de-DE" sz="1400" b="1" kern="1200" dirty="0">
                <a:latin typeface="Calibri" pitchFamily="34" charset="0"/>
                <a:cs typeface="Tahoma" pitchFamily="34" charset="0"/>
              </a:rPr>
              <a:t>Maren Ohde</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a:solidFill>
                  <a:srgbClr val="2D2DB9"/>
                </a:solidFill>
                <a:latin typeface="Calibri" pitchFamily="34" charset="0"/>
              </a:rPr>
              <a:t>maren.ohde@paul-spiegel-berufskolleg.eu</a:t>
            </a:r>
            <a:endParaRPr lang="de-DE" altLang="de-DE" sz="1400" dirty="0">
              <a:solidFill>
                <a:srgbClr val="2D2DB9"/>
              </a:solidFill>
              <a:latin typeface="Calibri" pitchFamily="34" charset="0"/>
              <a:hlinkClick r:id="rId2">
                <a:extLst>
                  <a:ext uri="{A12FA001-AC4F-418D-AE19-62706E023703}">
                    <ahyp:hlinkClr xmlns:ahyp="http://schemas.microsoft.com/office/drawing/2018/hyperlinkcolor" xmlns="" val="tx"/>
                  </a:ext>
                </a:extLst>
              </a:hlinkClick>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kern="1200" dirty="0">
                <a:latin typeface="Calibri" pitchFamily="34" charset="0"/>
                <a:cs typeface="Tahoma" pitchFamily="34" charset="0"/>
              </a:rPr>
              <a:t>Sprechzeiten: </a:t>
            </a:r>
            <a:r>
              <a:rPr lang="de-DE" altLang="de-DE" sz="1400" kern="1200" dirty="0">
                <a:latin typeface="Calibri" pitchFamily="34" charset="0"/>
                <a:cs typeface="Tahoma" pitchFamily="34" charset="0"/>
              </a:rPr>
              <a:t>mittwochs, 3. Stunde, </a:t>
            </a:r>
            <a:r>
              <a:rPr lang="de-DE" altLang="de-DE" sz="1400" kern="1200" dirty="0" smtClean="0">
                <a:latin typeface="Calibri" pitchFamily="34" charset="0"/>
                <a:cs typeface="Tahoma" pitchFamily="34" charset="0"/>
              </a:rPr>
              <a:t>Raum C020,</a:t>
            </a:r>
            <a:r>
              <a:rPr lang="de-DE" altLang="de-DE" sz="1400" kern="1200" dirty="0" smtClean="0">
                <a:latin typeface="Calibri" pitchFamily="34" charset="0"/>
                <a:cs typeface="Tahoma" pitchFamily="34" charset="0"/>
              </a:rPr>
              <a:t> </a:t>
            </a:r>
            <a:r>
              <a:rPr lang="de-DE" altLang="de-DE" sz="1400" kern="1200" dirty="0">
                <a:latin typeface="Calibri" pitchFamily="34" charset="0"/>
                <a:cs typeface="Tahoma" pitchFamily="34" charset="0"/>
              </a:rPr>
              <a:t>oder nach Vereinbarung</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b="1" kern="1200" dirty="0">
              <a:latin typeface="Calibri" pitchFamily="34" charset="0"/>
              <a:cs typeface="Tahoma"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u="sng" kern="1200" dirty="0">
                <a:latin typeface="Calibri" pitchFamily="34" charset="0"/>
                <a:cs typeface="Tahoma" pitchFamily="34" charset="0"/>
              </a:rPr>
              <a:t>AVE-</a:t>
            </a:r>
            <a:r>
              <a:rPr lang="de-DE" altLang="de-DE" sz="1400" b="1" u="sng" kern="1200" dirty="0" err="1">
                <a:latin typeface="Calibri" pitchFamily="34" charset="0"/>
                <a:cs typeface="Tahoma" pitchFamily="34" charset="0"/>
              </a:rPr>
              <a:t>flow</a:t>
            </a:r>
            <a:r>
              <a:rPr lang="de-DE" altLang="de-DE" sz="1400" b="1" u="sng" kern="1200" dirty="0">
                <a:latin typeface="Calibri" pitchFamily="34" charset="0"/>
                <a:cs typeface="Tahoma" pitchFamily="34" charset="0"/>
              </a:rPr>
              <a:t>:</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b="1" kern="1200" dirty="0">
              <a:latin typeface="Calibri" pitchFamily="34" charset="0"/>
              <a:cs typeface="Tahoma"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kern="1200" dirty="0">
                <a:latin typeface="Calibri" pitchFamily="34" charset="0"/>
                <a:cs typeface="Tahoma" pitchFamily="34" charset="0"/>
              </a:rPr>
              <a:t>Dublin/Irland: Christian </a:t>
            </a:r>
            <a:r>
              <a:rPr lang="de-DE" altLang="de-DE" sz="1400" b="1" kern="1200" dirty="0" err="1">
                <a:latin typeface="Calibri" pitchFamily="34" charset="0"/>
                <a:cs typeface="Tahoma" pitchFamily="34" charset="0"/>
              </a:rPr>
              <a:t>Pfeifauf</a:t>
            </a:r>
            <a:r>
              <a:rPr lang="de-DE" altLang="de-DE" sz="1400" b="1" kern="1200" dirty="0">
                <a:latin typeface="Calibri" pitchFamily="34" charset="0"/>
                <a:cs typeface="Tahoma" pitchFamily="34" charset="0"/>
              </a:rPr>
              <a:t> / Kathrin Popper</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smtClean="0">
                <a:solidFill>
                  <a:srgbClr val="00B0F0"/>
                </a:solidFill>
                <a:latin typeface="Calibri" pitchFamily="34" charset="0"/>
                <a:hlinkClick r:id="rId3"/>
              </a:rPr>
              <a:t>c</a:t>
            </a:r>
            <a:r>
              <a:rPr lang="de-DE" altLang="de-DE" sz="1400" kern="1200" dirty="0" smtClean="0">
                <a:solidFill>
                  <a:srgbClr val="00B0F0"/>
                </a:solidFill>
                <a:latin typeface="Calibri" pitchFamily="34" charset="0"/>
                <a:cs typeface="Tahoma" pitchFamily="34" charset="0"/>
                <a:hlinkClick r:id="rId3"/>
              </a:rPr>
              <a:t>hristian.pfeifauf@paul-spiegel-berufskolleg.eu</a:t>
            </a:r>
            <a:endParaRPr lang="de-DE" altLang="de-DE" sz="1400" kern="1200" dirty="0" smtClean="0">
              <a:solidFill>
                <a:srgbClr val="00B0F0"/>
              </a:solidFill>
              <a:latin typeface="Calibri" pitchFamily="34" charset="0"/>
              <a:cs typeface="Tahoma"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kern="1200" dirty="0" smtClean="0">
                <a:solidFill>
                  <a:srgbClr val="00B0F0"/>
                </a:solidFill>
                <a:latin typeface="Calibri" pitchFamily="34" charset="0"/>
                <a:cs typeface="Tahoma" pitchFamily="34" charset="0"/>
                <a:hlinkClick r:id="rId4">
                  <a:extLst>
                    <a:ext uri="{A12FA001-AC4F-418D-AE19-62706E023703}">
                      <ahyp:hlinkClr xmlns:ahyp="http://schemas.microsoft.com/office/drawing/2018/hyperlinkcolor" xmlns="" val="tx"/>
                    </a:ext>
                  </a:extLst>
                </a:hlinkClick>
              </a:rPr>
              <a:t>Kathrin.popper@kreis-warendorf.de</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kern="1200" dirty="0">
              <a:latin typeface="Calibri" pitchFamily="34" charset="0"/>
              <a:cs typeface="Tahoma" pitchFamily="34" charset="0"/>
              <a:hlinkClick r:id="rId5"/>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kern="1200" dirty="0">
                <a:latin typeface="Calibri" pitchFamily="34" charset="0"/>
                <a:cs typeface="Tahoma" pitchFamily="34" charset="0"/>
              </a:rPr>
              <a:t>Wien/Österreich: Astrid </a:t>
            </a:r>
            <a:r>
              <a:rPr lang="de-DE" altLang="de-DE" sz="1400" b="1" kern="1200" dirty="0" err="1">
                <a:latin typeface="Calibri" pitchFamily="34" charset="0"/>
                <a:cs typeface="Tahoma" pitchFamily="34" charset="0"/>
              </a:rPr>
              <a:t>Wewers</a:t>
            </a:r>
            <a:r>
              <a:rPr lang="de-DE" altLang="de-DE" sz="1400" b="1" kern="1200" dirty="0">
                <a:latin typeface="Calibri" pitchFamily="34" charset="0"/>
                <a:cs typeface="Tahoma" pitchFamily="34" charset="0"/>
              </a:rPr>
              <a:t> </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a:solidFill>
                  <a:srgbClr val="2D2DB9"/>
                </a:solidFill>
                <a:latin typeface="Calibri" pitchFamily="34" charset="0"/>
              </a:rPr>
              <a:t>astrid.wewers@paul-spiegel-berufskolleg.eu</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kern="1200" dirty="0">
              <a:latin typeface="Calibri" pitchFamily="34" charset="0"/>
              <a:cs typeface="Tahoma" pitchFamily="34" charset="0"/>
              <a:hlinkClick r:id="rId4"/>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kern="1200" dirty="0">
                <a:latin typeface="Calibri" pitchFamily="34" charset="0"/>
                <a:cs typeface="Tahoma" pitchFamily="34" charset="0"/>
              </a:rPr>
              <a:t>Sevilla/Spanien: Maren Ohde</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kern="1200" dirty="0">
                <a:solidFill>
                  <a:srgbClr val="2D2DB9"/>
                </a:solidFill>
                <a:latin typeface="Calibri" pitchFamily="34" charset="0"/>
                <a:cs typeface="Tahoma" pitchFamily="34" charset="0"/>
              </a:rPr>
              <a:t>maren.ohde@paul-spiegel-berufskolleg.eu</a:t>
            </a:r>
            <a:endParaRPr lang="de-DE" altLang="de-DE" sz="1400" kern="1200" dirty="0">
              <a:solidFill>
                <a:srgbClr val="2D2DB9"/>
              </a:solidFill>
              <a:latin typeface="Calibri" pitchFamily="34" charset="0"/>
              <a:cs typeface="Tahoma" pitchFamily="34" charset="0"/>
              <a:hlinkClick r:id="rId2"/>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kern="1200" dirty="0">
              <a:latin typeface="Calibri" pitchFamily="34" charset="0"/>
              <a:cs typeface="Tahoma"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u="sng" kern="1200" dirty="0" smtClean="0">
                <a:latin typeface="Calibri" pitchFamily="34" charset="0"/>
                <a:cs typeface="Tahoma" pitchFamily="34" charset="0"/>
              </a:rPr>
              <a:t>AVE-Canarias</a:t>
            </a:r>
            <a:r>
              <a:rPr lang="de-DE" altLang="de-DE" sz="1400" b="1" u="sng" kern="1200" dirty="0">
                <a:latin typeface="Calibri" pitchFamily="34" charset="0"/>
                <a:cs typeface="Tahoma" pitchFamily="34" charset="0"/>
              </a:rPr>
              <a:t>:</a:t>
            </a:r>
            <a:r>
              <a:rPr lang="de-DE" altLang="de-DE" sz="1400" u="sng" kern="1200" dirty="0">
                <a:latin typeface="Calibri" pitchFamily="34" charset="0"/>
                <a:cs typeface="Tahoma" pitchFamily="34" charset="0"/>
              </a:rPr>
              <a:t> </a:t>
            </a:r>
            <a:r>
              <a:rPr lang="de-DE" altLang="de-DE" sz="1400" b="1" u="sng" dirty="0">
                <a:latin typeface="Calibri" pitchFamily="34" charset="0"/>
              </a:rPr>
              <a:t>Maren Ohde</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a:solidFill>
                  <a:srgbClr val="2D2DB9"/>
                </a:solidFill>
                <a:latin typeface="Calibri" pitchFamily="34" charset="0"/>
              </a:rPr>
              <a:t>maren.ohde@paul-spiegel-berufskolleg.eu</a:t>
            </a:r>
            <a:endParaRPr lang="de-DE" altLang="de-DE" sz="1400" dirty="0">
              <a:solidFill>
                <a:srgbClr val="2D2DB9"/>
              </a:solidFill>
              <a:latin typeface="Calibri" pitchFamily="34" charset="0"/>
              <a:hlinkClick r:id="rId2">
                <a:extLst>
                  <a:ext uri="{A12FA001-AC4F-418D-AE19-62706E023703}">
                    <ahyp:hlinkClr xmlns:ahyp="http://schemas.microsoft.com/office/drawing/2018/hyperlinkcolor" xmlns="" val="tx"/>
                  </a:ext>
                </a:extLst>
              </a:hlinkClick>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b="1" u="sng" kern="1200" dirty="0">
              <a:latin typeface="Calibri" pitchFamily="34" charset="0"/>
              <a:cs typeface="Tahoma"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u="sng" kern="1200" dirty="0">
                <a:latin typeface="Calibri" pitchFamily="34" charset="0"/>
                <a:cs typeface="Tahoma" pitchFamily="34" charset="0"/>
              </a:rPr>
              <a:t>AVE – La Réunion: </a:t>
            </a:r>
            <a:r>
              <a:rPr lang="de-DE" altLang="de-DE" sz="1400" b="1" kern="1200" dirty="0">
                <a:latin typeface="Calibri" pitchFamily="34" charset="0"/>
                <a:cs typeface="Tahoma" pitchFamily="34" charset="0"/>
              </a:rPr>
              <a:t>Lucia Peters</a:t>
            </a:r>
          </a:p>
          <a:p>
            <a:pPr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a:solidFill>
                  <a:srgbClr val="2D2DB9"/>
                </a:solidFill>
                <a:latin typeface="Calibri" pitchFamily="34" charset="0"/>
              </a:rPr>
              <a:t>lucia.peters@paul-spiegel-berufskolleg.eu</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sz="1400" b="1" u="sng" dirty="0">
              <a:solidFill>
                <a:srgbClr val="2D2DB9"/>
              </a:solidFill>
              <a:latin typeface="Calibri" pitchFamily="34" charset="0"/>
            </a:endParaRP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b="1" u="sng" dirty="0">
                <a:latin typeface="Calibri" pitchFamily="34" charset="0"/>
              </a:rPr>
              <a:t>AVE – individuell: Lucia Peters</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altLang="de-DE" sz="1400" dirty="0">
                <a:solidFill>
                  <a:srgbClr val="2D2DB9"/>
                </a:solidFill>
                <a:latin typeface="Calibri" pitchFamily="34" charset="0"/>
              </a:rPr>
              <a:t>lucia.peters@paul-spiegel-berufskolleg.eu</a:t>
            </a:r>
          </a:p>
          <a:p>
            <a:pPr lvl="0" algn="l" eaLnBrk="1" hangingPunct="1">
              <a:lnSpc>
                <a:spcPct val="100000"/>
              </a:lnSpc>
              <a:spcAft>
                <a:spcPct val="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altLang="de-DE" kern="1200" dirty="0">
              <a:solidFill>
                <a:srgbClr val="66B2FF"/>
              </a:solidFill>
              <a:latin typeface="Calibri" pitchFamily="34" charset="0"/>
              <a:cs typeface="Tahoma" pitchFamily="34" charset="0"/>
              <a:hlinkClick r:id="rId2"/>
            </a:endParaRPr>
          </a:p>
          <a:p>
            <a:endParaRPr lang="de-DE" dirty="0"/>
          </a:p>
        </p:txBody>
      </p:sp>
    </p:spTree>
    <p:extLst>
      <p:ext uri="{BB962C8B-B14F-4D97-AF65-F5344CB8AC3E}">
        <p14:creationId xmlns:p14="http://schemas.microsoft.com/office/powerpoint/2010/main" val="75624425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77C9B-D428-5E6A-6248-8A1E343D66C3}"/>
              </a:ext>
            </a:extLst>
          </p:cNvPr>
          <p:cNvSpPr>
            <a:spLocks noGrp="1"/>
          </p:cNvSpPr>
          <p:nvPr>
            <p:ph type="title"/>
          </p:nvPr>
        </p:nvSpPr>
        <p:spPr>
          <a:xfrm>
            <a:off x="260351" y="1152526"/>
            <a:ext cx="10968567" cy="865845"/>
          </a:xfrm>
        </p:spPr>
        <p:txBody>
          <a:bodyPr/>
          <a:lstStyle/>
          <a:p>
            <a:r>
              <a:rPr lang="de-DE" sz="2400" dirty="0"/>
              <a:t>Azubis dürfen für das Praktikum </a:t>
            </a:r>
            <a:r>
              <a:rPr lang="de-DE" sz="2400" b="1" dirty="0"/>
              <a:t>keinen Erholungsurlaub </a:t>
            </a:r>
            <a:r>
              <a:rPr lang="de-DE" sz="2400" dirty="0"/>
              <a:t>nehmen!</a:t>
            </a:r>
          </a:p>
        </p:txBody>
      </p:sp>
      <p:sp>
        <p:nvSpPr>
          <p:cNvPr id="3" name="Inhaltsplatzhalter 2">
            <a:extLst>
              <a:ext uri="{FF2B5EF4-FFF2-40B4-BE49-F238E27FC236}">
                <a16:creationId xmlns:a16="http://schemas.microsoft.com/office/drawing/2014/main" id="{2D963B31-F2AA-1633-51E9-4FFAE4216707}"/>
              </a:ext>
            </a:extLst>
          </p:cNvPr>
          <p:cNvSpPr>
            <a:spLocks noGrp="1"/>
          </p:cNvSpPr>
          <p:nvPr>
            <p:ph idx="1"/>
          </p:nvPr>
        </p:nvSpPr>
        <p:spPr>
          <a:xfrm>
            <a:off x="609601" y="2018371"/>
            <a:ext cx="10968567" cy="4839629"/>
          </a:xfrm>
        </p:spPr>
        <p:txBody>
          <a:bodyPr/>
          <a:lstStyle/>
          <a:p>
            <a:r>
              <a:rPr lang="de-DE" sz="1800" dirty="0">
                <a:effectLst/>
                <a:latin typeface="Calibri" panose="020F0502020204030204" pitchFamily="34" charset="0"/>
              </a:rPr>
              <a:t>Freistellung unseres/unserer Auszubildenden </a:t>
            </a:r>
            <a:endParaRPr lang="de-DE" dirty="0"/>
          </a:p>
          <a:p>
            <a:r>
              <a:rPr lang="de-DE" sz="1800" dirty="0">
                <a:effectLst/>
                <a:latin typeface="Calibri" panose="020F0502020204030204" pitchFamily="34" charset="0"/>
              </a:rPr>
              <a:t>Herr/Frau ..........................., der/die sich in unserem Betrieb in der Ausbildung zum/zur ................................</a:t>
            </a:r>
            <a:endParaRPr lang="de-DE" dirty="0"/>
          </a:p>
          <a:p>
            <a:r>
              <a:rPr lang="de-DE" sz="1800" dirty="0">
                <a:effectLst/>
                <a:latin typeface="Calibri" panose="020F0502020204030204" pitchFamily="34" charset="0"/>
              </a:rPr>
              <a:t>befindet, </a:t>
            </a:r>
            <a:r>
              <a:rPr lang="de-DE" sz="1800" dirty="0" err="1">
                <a:effectLst/>
                <a:latin typeface="Calibri" panose="020F0502020204030204" pitchFamily="34" charset="0"/>
              </a:rPr>
              <a:t>erhält</a:t>
            </a:r>
            <a:r>
              <a:rPr lang="de-DE" sz="1800" dirty="0">
                <a:effectLst/>
                <a:latin typeface="Calibri" panose="020F0502020204030204" pitchFamily="34" charset="0"/>
              </a:rPr>
              <a:t> die Erlaubnis zur Teilnahme an einem Auslandspraktikum in .............................. </a:t>
            </a:r>
            <a:endParaRPr lang="de-DE" dirty="0"/>
          </a:p>
          <a:p>
            <a:r>
              <a:rPr lang="de-DE" sz="1800" dirty="0">
                <a:effectLst/>
                <a:latin typeface="Calibri" panose="020F0502020204030204" pitchFamily="34" charset="0"/>
              </a:rPr>
              <a:t>Dieses Praktikum mit integriertem Sprachkurs (bei einem Aufenthalt in Wien/</a:t>
            </a:r>
            <a:r>
              <a:rPr lang="de-DE" sz="1800" dirty="0" err="1">
                <a:effectLst/>
                <a:latin typeface="Calibri" panose="020F0502020204030204" pitchFamily="34" charset="0"/>
              </a:rPr>
              <a:t>Österreich</a:t>
            </a:r>
            <a:r>
              <a:rPr lang="de-DE" sz="1800" dirty="0">
                <a:effectLst/>
                <a:latin typeface="Calibri" panose="020F0502020204030204" pitchFamily="34" charset="0"/>
              </a:rPr>
              <a:t> findet kein Sprachkurs statt) wird vom Paul-Spiegel-Berufskolleg des Kreises Warendorf - Europaschule organisiert und durch das Erasmus+ -</a:t>
            </a:r>
            <a:r>
              <a:rPr lang="de-DE" sz="1800" dirty="0" err="1">
                <a:effectLst/>
                <a:latin typeface="Calibri" panose="020F0502020204030204" pitchFamily="34" charset="0"/>
              </a:rPr>
              <a:t>Mobilitätsprogramm</a:t>
            </a:r>
            <a:r>
              <a:rPr lang="de-DE" sz="1800" dirty="0">
                <a:effectLst/>
                <a:latin typeface="Calibri" panose="020F0502020204030204" pitchFamily="34" charset="0"/>
              </a:rPr>
              <a:t> teilfinanziert. </a:t>
            </a:r>
            <a:endParaRPr lang="de-DE" dirty="0"/>
          </a:p>
          <a:p>
            <a:r>
              <a:rPr lang="de-DE" sz="1800" dirty="0">
                <a:effectLst/>
                <a:latin typeface="Calibri" panose="020F0502020204030204" pitchFamily="34" charset="0"/>
              </a:rPr>
              <a:t>Herr/Frau ...........wird </a:t>
            </a:r>
            <a:r>
              <a:rPr lang="de-DE" sz="1800" dirty="0" err="1">
                <a:effectLst/>
                <a:latin typeface="Calibri" panose="020F0502020204030204" pitchFamily="34" charset="0"/>
              </a:rPr>
              <a:t>für</a:t>
            </a:r>
            <a:r>
              <a:rPr lang="de-DE" sz="1800" dirty="0">
                <a:effectLst/>
                <a:latin typeface="Calibri" panose="020F0502020204030204" pitchFamily="34" charset="0"/>
              </a:rPr>
              <a:t> den Aufenthalt in .............</a:t>
            </a:r>
            <a:r>
              <a:rPr lang="de-DE" sz="1800" dirty="0" err="1">
                <a:effectLst/>
                <a:latin typeface="Calibri" panose="020F0502020204030204" pitchFamily="34" charset="0"/>
              </a:rPr>
              <a:t>für</a:t>
            </a:r>
            <a:r>
              <a:rPr lang="de-DE" sz="1800" dirty="0">
                <a:effectLst/>
                <a:latin typeface="Calibri" panose="020F0502020204030204" pitchFamily="34" charset="0"/>
              </a:rPr>
              <a:t> den Zeitraum vom........bis zum ............freigestellt. </a:t>
            </a:r>
            <a:endParaRPr lang="de-DE" dirty="0"/>
          </a:p>
          <a:p>
            <a:r>
              <a:rPr lang="de-DE" sz="1800" dirty="0">
                <a:effectLst/>
                <a:latin typeface="Calibri" panose="020F0502020204030204" pitchFamily="34" charset="0"/>
              </a:rPr>
              <a:t>Da dem Ausbildungsziel dienliche Auslandsaufenthalte laut Berufsbildungsgesetz ein </a:t>
            </a:r>
            <a:r>
              <a:rPr lang="de-DE" sz="1800" dirty="0" err="1">
                <a:effectLst/>
                <a:latin typeface="Calibri" panose="020F0502020204030204" pitchFamily="34" charset="0"/>
              </a:rPr>
              <a:t>regulärer</a:t>
            </a:r>
            <a:r>
              <a:rPr lang="de-DE" sz="1800" dirty="0">
                <a:effectLst/>
                <a:latin typeface="Calibri" panose="020F0502020204030204" pitchFamily="34" charset="0"/>
              </a:rPr>
              <a:t> Teil der Berufsausbildung sind, darf der/die </a:t>
            </a:r>
            <a:r>
              <a:rPr lang="de-DE" sz="1800" dirty="0" err="1">
                <a:effectLst/>
                <a:latin typeface="Calibri" panose="020F0502020204030204" pitchFamily="34" charset="0"/>
              </a:rPr>
              <a:t>Schüler</a:t>
            </a:r>
            <a:r>
              <a:rPr lang="de-DE" sz="1800" dirty="0">
                <a:effectLst/>
                <a:latin typeface="Calibri" panose="020F0502020204030204" pitchFamily="34" charset="0"/>
              </a:rPr>
              <a:t>/in </a:t>
            </a:r>
            <a:r>
              <a:rPr lang="de-DE" sz="1800" b="1" dirty="0">
                <a:effectLst/>
                <a:latin typeface="Calibri" panose="020F0502020204030204" pitchFamily="34" charset="0"/>
              </a:rPr>
              <a:t>keinen </a:t>
            </a:r>
            <a:r>
              <a:rPr lang="de-DE" sz="1800" dirty="0">
                <a:effectLst/>
                <a:latin typeface="Calibri" panose="020F0502020204030204" pitchFamily="34" charset="0"/>
              </a:rPr>
              <a:t>Erholungsurlaub </a:t>
            </a:r>
            <a:r>
              <a:rPr lang="de-DE" sz="1800" dirty="0" err="1">
                <a:effectLst/>
                <a:latin typeface="Calibri" panose="020F0502020204030204" pitchFamily="34" charset="0"/>
              </a:rPr>
              <a:t>für</a:t>
            </a:r>
            <a:r>
              <a:rPr lang="de-DE" sz="1800" dirty="0">
                <a:effectLst/>
                <a:latin typeface="Calibri" panose="020F0502020204030204" pitchFamily="34" charset="0"/>
              </a:rPr>
              <a:t> die Praktikumszeit beantragen. </a:t>
            </a:r>
            <a:endParaRPr lang="de-DE" dirty="0"/>
          </a:p>
          <a:p>
            <a:r>
              <a:rPr lang="de-DE" sz="1800" dirty="0">
                <a:effectLst/>
                <a:latin typeface="Calibri" panose="020F0502020204030204" pitchFamily="34" charset="0"/>
              </a:rPr>
              <a:t>Außerdem wird der/die </a:t>
            </a:r>
            <a:r>
              <a:rPr lang="de-DE" sz="1800" dirty="0" err="1">
                <a:effectLst/>
                <a:latin typeface="Calibri" panose="020F0502020204030204" pitchFamily="34" charset="0"/>
              </a:rPr>
              <a:t>Schüler</a:t>
            </a:r>
            <a:r>
              <a:rPr lang="de-DE" sz="1800" dirty="0">
                <a:effectLst/>
                <a:latin typeface="Calibri" panose="020F0502020204030204" pitchFamily="34" charset="0"/>
              </a:rPr>
              <a:t>/in </a:t>
            </a:r>
            <a:r>
              <a:rPr lang="de-DE" sz="1800" dirty="0" err="1">
                <a:effectLst/>
                <a:latin typeface="Calibri" panose="020F0502020204030204" pitchFamily="34" charset="0"/>
              </a:rPr>
              <a:t>für</a:t>
            </a:r>
            <a:r>
              <a:rPr lang="de-DE" sz="1800" dirty="0">
                <a:effectLst/>
                <a:latin typeface="Calibri" panose="020F0502020204030204" pitchFamily="34" charset="0"/>
              </a:rPr>
              <a:t> die Feierlichkeiten der Europassvergabe mit anschließenden </a:t>
            </a:r>
            <a:r>
              <a:rPr lang="de-DE" sz="1800" dirty="0" err="1">
                <a:effectLst/>
                <a:latin typeface="Calibri" panose="020F0502020204030204" pitchFamily="34" charset="0"/>
              </a:rPr>
              <a:t>Praktikumspräsentationen</a:t>
            </a:r>
            <a:r>
              <a:rPr lang="de-DE" sz="1800" dirty="0">
                <a:effectLst/>
                <a:latin typeface="Calibri" panose="020F0502020204030204" pitchFamily="34" charset="0"/>
              </a:rPr>
              <a:t> freigestellt, die voraussichtlich im Januar/Februar des Folgejahrs an einem Vormittag stattfinden werden. </a:t>
            </a:r>
            <a:endParaRPr lang="de-DE" dirty="0"/>
          </a:p>
          <a:p>
            <a:r>
              <a:rPr lang="de-DE" sz="1800" dirty="0">
                <a:effectLst/>
                <a:latin typeface="Calibri" panose="020F0502020204030204" pitchFamily="34" charset="0"/>
              </a:rPr>
              <a:t>________________ Unterschrift, Firmenstempel Ort, Datum </a:t>
            </a:r>
            <a:endParaRPr lang="de-DE" dirty="0"/>
          </a:p>
          <a:p>
            <a:endParaRPr lang="de-DE" dirty="0"/>
          </a:p>
        </p:txBody>
      </p:sp>
    </p:spTree>
    <p:extLst>
      <p:ext uri="{BB962C8B-B14F-4D97-AF65-F5344CB8AC3E}">
        <p14:creationId xmlns:p14="http://schemas.microsoft.com/office/powerpoint/2010/main" val="317155376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82789" y="1700214"/>
            <a:ext cx="8226425" cy="4522787"/>
          </a:xfrm>
        </p:spPr>
        <p:txBody>
          <a:bodyPr/>
          <a:lstStyle/>
          <a:p>
            <a:pPr>
              <a:defRPr/>
            </a:pPr>
            <a:r>
              <a:rPr lang="de-DE" dirty="0"/>
              <a:t>Schülerzitate</a:t>
            </a:r>
          </a:p>
          <a:p>
            <a:pPr marL="0" indent="0">
              <a:defRPr/>
            </a:pPr>
            <a:r>
              <a:rPr lang="de-DE" sz="1400" dirty="0">
                <a:latin typeface="Calibri" panose="020F0502020204030204" pitchFamily="34" charset="0"/>
              </a:rPr>
              <a:t>„Von Heimweh war keine Spur! Das </a:t>
            </a:r>
            <a:r>
              <a:rPr lang="de-DE" sz="1400" dirty="0" err="1">
                <a:latin typeface="Calibri" panose="020F0502020204030204" pitchFamily="34" charset="0"/>
              </a:rPr>
              <a:t>Hostel</a:t>
            </a:r>
            <a:r>
              <a:rPr lang="de-DE" sz="1400" dirty="0">
                <a:latin typeface="Calibri" panose="020F0502020204030204" pitchFamily="34" charset="0"/>
              </a:rPr>
              <a:t> und alle Mitarbeiter hier vermitteln einem das Gefühl von Heimat und ich fühle mich so, als ob ich hier schon ewig lebe und arbeite. Ich habe die meiste Zeit im </a:t>
            </a:r>
            <a:r>
              <a:rPr lang="de-DE" sz="1400" dirty="0" err="1">
                <a:latin typeface="Calibri" panose="020F0502020204030204" pitchFamily="34" charset="0"/>
              </a:rPr>
              <a:t>Hostel</a:t>
            </a:r>
            <a:r>
              <a:rPr lang="de-DE" sz="1400" dirty="0">
                <a:latin typeface="Calibri" panose="020F0502020204030204" pitchFamily="34" charset="0"/>
              </a:rPr>
              <a:t> verbracht mit meinen Kollegen und den Gästen. Umso trauriger ist die Realität, dass ich bald alle verlassen muss, aber wir sind uns alle so ans Herz gewachsen, dass wir im Kontakt bleiben und uns alle wiedersehen werden.“</a:t>
            </a: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marL="0" indent="0" algn="ctr">
              <a:defRPr/>
            </a:pPr>
            <a:r>
              <a:rPr lang="de-DE" sz="1100" dirty="0">
                <a:latin typeface="Calibri" panose="020F0502020204030204" pitchFamily="34" charset="0"/>
              </a:rPr>
              <a:t>Alina </a:t>
            </a:r>
            <a:r>
              <a:rPr lang="de-DE" sz="1100" dirty="0" err="1">
                <a:latin typeface="Calibri" panose="020F0502020204030204" pitchFamily="34" charset="0"/>
              </a:rPr>
              <a:t>Grundmeyer</a:t>
            </a:r>
            <a:r>
              <a:rPr lang="de-DE" sz="1100" dirty="0">
                <a:latin typeface="Calibri" panose="020F0502020204030204" pitchFamily="34" charset="0"/>
              </a:rPr>
              <a:t> in Sevilla,  Höhere Handelsschule, Profil Fremdsprachen und Europa</a:t>
            </a:r>
          </a:p>
          <a:p>
            <a:pPr marL="0" indent="0">
              <a:defRPr/>
            </a:pPr>
            <a:r>
              <a:rPr lang="de-DE" sz="1400" dirty="0">
                <a:latin typeface="Calibri" panose="020F0502020204030204" pitchFamily="34" charset="0"/>
              </a:rPr>
              <a:t> „Ich finde diese Erfahrung sollte jeder in seinem Leben ausprobieren. Vier Wochen in einem fremden Land mit einer anderen Kultur und Sprache. Ich nehme sehr viele positive Erlebnisse mit und bin sehr dankbar, dass ich diese Chance in meinem Leben bekommen habe. Meine Freunde und ich haben schon überlegt, nächstes Jahr nochmal ein Auslandspraktikum zu machen.“</a:t>
            </a:r>
          </a:p>
          <a:p>
            <a:pPr algn="ctr">
              <a:defRPr/>
            </a:pPr>
            <a:r>
              <a:rPr lang="de-DE" sz="1100" dirty="0" err="1">
                <a:latin typeface="Calibri" panose="020F0502020204030204" pitchFamily="34" charset="0"/>
              </a:rPr>
              <a:t>Vinusha</a:t>
            </a:r>
            <a:r>
              <a:rPr lang="de-DE" sz="1100" dirty="0">
                <a:latin typeface="Calibri" panose="020F0502020204030204" pitchFamily="34" charset="0"/>
              </a:rPr>
              <a:t> </a:t>
            </a:r>
            <a:r>
              <a:rPr lang="de-DE" sz="1100" dirty="0" err="1">
                <a:latin typeface="Calibri" panose="020F0502020204030204" pitchFamily="34" charset="0"/>
              </a:rPr>
              <a:t>Thilaganathan</a:t>
            </a:r>
            <a:r>
              <a:rPr lang="de-DE" sz="1100" dirty="0">
                <a:latin typeface="Calibri" panose="020F0502020204030204" pitchFamily="34" charset="0"/>
              </a:rPr>
              <a:t> in Sevilla,  Höhere Handelsschule, Profil Fremdsprachen und Europa</a:t>
            </a: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355975"/>
            <a:ext cx="24384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1696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74825" y="1604964"/>
            <a:ext cx="8432800" cy="4522787"/>
          </a:xfrm>
        </p:spPr>
        <p:txBody>
          <a:bodyPr/>
          <a:lstStyle/>
          <a:p>
            <a:pPr marL="0" indent="0" eaLnBrk="1" hangingPunct="1">
              <a:lnSpc>
                <a:spcPct val="100000"/>
              </a:lnSpc>
              <a:spcAft>
                <a:spcPct val="0"/>
              </a:spcAft>
              <a:buClrTx/>
              <a:defRPr/>
            </a:pPr>
            <a:r>
              <a:rPr lang="de-DE" altLang="de-DE" sz="1400" b="1" i="1" kern="1200" dirty="0">
                <a:solidFill>
                  <a:schemeClr val="tx1"/>
                </a:solidFill>
                <a:latin typeface="Calibri" pitchFamily="34" charset="0"/>
              </a:rPr>
              <a:t> </a:t>
            </a:r>
            <a:r>
              <a:rPr lang="de-DE" altLang="de-DE" sz="1400" b="1" i="1" kern="1200" dirty="0" smtClean="0">
                <a:solidFill>
                  <a:schemeClr val="tx1"/>
                </a:solidFill>
                <a:latin typeface="Calibri" pitchFamily="34" charset="0"/>
              </a:rPr>
              <a:t>                                                                                                                                                                                                                                 </a:t>
            </a:r>
            <a:endParaRPr lang="de-DE" altLang="de-DE" sz="1400" b="1" i="1" kern="1200" dirty="0">
              <a:solidFill>
                <a:schemeClr val="tx1"/>
              </a:solidFill>
              <a:latin typeface="Calibri" pitchFamily="34" charset="0"/>
            </a:endParaRPr>
          </a:p>
        </p:txBody>
      </p:sp>
      <p:sp>
        <p:nvSpPr>
          <p:cNvPr id="20483" name="Inhaltsplatzhalter 2"/>
          <p:cNvSpPr txBox="1">
            <a:spLocks/>
          </p:cNvSpPr>
          <p:nvPr/>
        </p:nvSpPr>
        <p:spPr bwMode="auto">
          <a:xfrm>
            <a:off x="1774826" y="1844675"/>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8080" rIns="0" bIns="0"/>
          <a:lstStyle>
            <a:lvl1pPr eaLnBrk="0" hangingPunct="0">
              <a:spcAft>
                <a:spcPts val="1413"/>
              </a:spcAft>
              <a:defRPr sz="3200">
                <a:solidFill>
                  <a:srgbClr val="000000"/>
                </a:solidFill>
                <a:latin typeface="Arial" charset="0"/>
                <a:cs typeface="Tahoma" pitchFamily="34" charset="0"/>
              </a:defRPr>
            </a:lvl1pPr>
            <a:lvl2pPr eaLnBrk="0" hangingPunct="0">
              <a:spcAft>
                <a:spcPts val="1138"/>
              </a:spcAft>
              <a:defRPr sz="2800">
                <a:solidFill>
                  <a:srgbClr val="000000"/>
                </a:solidFill>
                <a:latin typeface="Arial" charset="0"/>
                <a:cs typeface="Tahoma" pitchFamily="34" charset="0"/>
              </a:defRPr>
            </a:lvl2pPr>
            <a:lvl3pPr eaLnBrk="0" hangingPunct="0">
              <a:spcAft>
                <a:spcPts val="850"/>
              </a:spcAft>
              <a:defRPr sz="2400">
                <a:solidFill>
                  <a:srgbClr val="000000"/>
                </a:solidFill>
                <a:latin typeface="Arial" charset="0"/>
                <a:cs typeface="Tahoma" pitchFamily="34" charset="0"/>
              </a:defRPr>
            </a:lvl3pPr>
            <a:lvl4pPr eaLnBrk="0" hangingPunct="0">
              <a:spcAft>
                <a:spcPts val="575"/>
              </a:spcAft>
              <a:defRPr sz="2000">
                <a:solidFill>
                  <a:srgbClr val="000000"/>
                </a:solidFill>
                <a:latin typeface="Arial" charset="0"/>
                <a:cs typeface="Tahoma" pitchFamily="34" charset="0"/>
              </a:defRPr>
            </a:lvl4pPr>
            <a:lvl5pPr eaLnBrk="0" hangingPunct="0">
              <a:spcAft>
                <a:spcPts val="288"/>
              </a:spcAf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400" dirty="0">
                <a:latin typeface="Calibri" pitchFamily="34" charset="0"/>
              </a:rPr>
              <a:t>„Ich bin dankbar für diese tolle Möglichkeit. Natürlich war nicht immer alles perfekt, aber das ist egal. Ich nehme so viele positive Erlebnisse mit, dass für Negatives überhaupt kein Platz ist.“ </a:t>
            </a: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i="1"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algn="ctr" defTabSz="449263" eaLnBrk="1" fontAlgn="base" hangingPunct="1">
              <a:spcBef>
                <a:spcPct val="0"/>
              </a:spcBef>
              <a:spcAft>
                <a:spcPct val="0"/>
              </a:spcAft>
              <a:buSzPct val="100000"/>
            </a:pPr>
            <a:endParaRPr lang="de-DE" altLang="de-DE" sz="1100" dirty="0">
              <a:latin typeface="Calibri" pitchFamily="34" charset="0"/>
            </a:endParaRPr>
          </a:p>
          <a:p>
            <a:pPr algn="ctr" defTabSz="449263" eaLnBrk="1" fontAlgn="base" hangingPunct="1">
              <a:spcBef>
                <a:spcPct val="0"/>
              </a:spcBef>
              <a:spcAft>
                <a:spcPct val="0"/>
              </a:spcAft>
              <a:buSzPct val="100000"/>
            </a:pPr>
            <a:r>
              <a:rPr lang="de-DE" altLang="de-DE" sz="1100" dirty="0">
                <a:latin typeface="Calibri" pitchFamily="34" charset="0"/>
              </a:rPr>
              <a:t>Saskia </a:t>
            </a:r>
            <a:r>
              <a:rPr lang="de-DE" altLang="de-DE" sz="1100" dirty="0" err="1">
                <a:latin typeface="Calibri" pitchFamily="34" charset="0"/>
              </a:rPr>
              <a:t>Kukuk</a:t>
            </a:r>
            <a:r>
              <a:rPr lang="de-DE" altLang="de-DE" sz="1100" dirty="0">
                <a:latin typeface="Calibri" pitchFamily="34" charset="0"/>
              </a:rPr>
              <a:t> in Sevilla  Berufliches Gymnasium für Wirtschaft und Verwaltung</a:t>
            </a:r>
          </a:p>
          <a:p>
            <a:pPr defTabSz="449263" eaLnBrk="1" fontAlgn="base" hangingPunct="1">
              <a:spcBef>
                <a:spcPct val="0"/>
              </a:spcBef>
              <a:spcAft>
                <a:spcPct val="0"/>
              </a:spcAft>
              <a:buSzPct val="100000"/>
            </a:pPr>
            <a:endParaRPr lang="de-DE" altLang="de-DE" sz="11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a:p>
            <a:pPr defTabSz="449263" eaLnBrk="1" fontAlgn="base" hangingPunct="1">
              <a:spcBef>
                <a:spcPct val="0"/>
              </a:spcBef>
              <a:spcAft>
                <a:spcPct val="0"/>
              </a:spcAft>
              <a:buSzPct val="100000"/>
            </a:pPr>
            <a:endParaRPr lang="de-DE" altLang="de-DE" sz="1400" dirty="0">
              <a:latin typeface="Calibri"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8" y="2492376"/>
            <a:ext cx="25717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25186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defRPr/>
            </a:pPr>
            <a:r>
              <a:rPr lang="de-DE" sz="1400" dirty="0">
                <a:latin typeface="Calibri" panose="020F0502020204030204" pitchFamily="34" charset="0"/>
              </a:rPr>
              <a:t>„Unsere Gastmutter ist sehr liebevoll. Wir können mit ihr sehr viel lachen. Einen Abend durften wir sogar ihre Flamencokleider anprobieren.“</a:t>
            </a: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400" dirty="0">
              <a:latin typeface="Calibri" panose="020F0502020204030204" pitchFamily="34" charset="0"/>
            </a:endParaRPr>
          </a:p>
          <a:p>
            <a:pPr marL="0" indent="0">
              <a:defRPr/>
            </a:pPr>
            <a:endParaRPr lang="de-DE" sz="1100" dirty="0">
              <a:latin typeface="Calibri" panose="020F0502020204030204" pitchFamily="34" charset="0"/>
            </a:endParaRPr>
          </a:p>
          <a:p>
            <a:pPr marL="0" indent="0" algn="ctr">
              <a:defRPr/>
            </a:pPr>
            <a:r>
              <a:rPr lang="de-DE" sz="1100" dirty="0">
                <a:latin typeface="Calibri" panose="020F0502020204030204" pitchFamily="34" charset="0"/>
              </a:rPr>
              <a:t>Miriam Große Beckmann in Sevilla,  Höhere Handelsschule, Profil Fremdsprachen und Europa</a:t>
            </a:r>
          </a:p>
          <a:p>
            <a:pPr marL="0" indent="0">
              <a:defRPr/>
            </a:pPr>
            <a:endParaRPr lang="de-DE" sz="1200" dirty="0"/>
          </a:p>
          <a:p>
            <a:pPr>
              <a:defRPr/>
            </a:pPr>
            <a:endParaRPr lang="de-DE" dirty="0"/>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2255838"/>
            <a:ext cx="4781550" cy="298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95194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82789" y="1628775"/>
            <a:ext cx="8226425" cy="4522788"/>
          </a:xfrm>
        </p:spPr>
        <p:txBody>
          <a:bodyPr/>
          <a:lstStyle/>
          <a:p>
            <a:pPr marL="0" indent="0">
              <a:defRPr/>
            </a:pPr>
            <a:r>
              <a:rPr lang="de-DE" sz="1400" dirty="0">
                <a:latin typeface="Calibri" panose="020F0502020204030204" pitchFamily="34" charset="0"/>
              </a:rPr>
              <a:t>„Die Erfahrung hier lässt sich treffend mit einem Wort beschreiben: einzigartig! Die atemberaubende Natur und Landschaft kombiniert mit der außerordentlichen Freundlichkeit und Offenheit der Menschen hat diesen Aufenthalt klar und deutlich zu einem einzigartigen Aufenthalt gemacht, der sich sehr empfehlen lässt. Danke an alle Verantwortlichen für die Möglichkeit diese Erfahrung zu machen! “ </a:t>
            </a:r>
          </a:p>
          <a:p>
            <a:pPr algn="ctr">
              <a:defRPr/>
            </a:pPr>
            <a:endParaRPr lang="de-DE" b="1" dirty="0">
              <a:latin typeface="Calibri" panose="020F0502020204030204" pitchFamily="34" charset="0"/>
            </a:endParaRPr>
          </a:p>
          <a:p>
            <a:pPr algn="ctr">
              <a:defRPr/>
            </a:pPr>
            <a:endParaRPr lang="de-DE" sz="2400" b="1" dirty="0">
              <a:latin typeface="Calibri" panose="020F0502020204030204" pitchFamily="34" charset="0"/>
            </a:endParaRPr>
          </a:p>
          <a:p>
            <a:pPr>
              <a:defRPr/>
            </a:pPr>
            <a:endParaRPr lang="de-DE" dirty="0"/>
          </a:p>
          <a:p>
            <a:pPr>
              <a:defRPr/>
            </a:pPr>
            <a:endParaRPr lang="de-DE" dirty="0"/>
          </a:p>
          <a:p>
            <a:pPr>
              <a:defRPr/>
            </a:pPr>
            <a:endParaRPr lang="de-DE" dirty="0"/>
          </a:p>
          <a:p>
            <a:pPr>
              <a:defRPr/>
            </a:pPr>
            <a:endParaRPr lang="de-DE" dirty="0"/>
          </a:p>
          <a:p>
            <a:pPr>
              <a:defRPr/>
            </a:pPr>
            <a:r>
              <a:rPr lang="de-DE" sz="1400" dirty="0">
                <a:latin typeface="Calibri" panose="020F0502020204030204" pitchFamily="34" charset="0"/>
              </a:rPr>
              <a:t>Fabian, Berufliches Gymnasium für Gesundheit und Soziales</a:t>
            </a:r>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r>
              <a:rPr lang="de-DE" dirty="0"/>
              <a:t>Nun war es Zeit für etwas Neues. Neue Eindrücke, neue Erfahrungen und vor allem neue Herausforderungen. Und wo kann man alles gleichzeitig erleben, wenn nicht im Ausland?</a:t>
            </a:r>
          </a:p>
          <a:p>
            <a:pPr>
              <a:defRPr/>
            </a:pPr>
            <a:endParaRPr lang="de-DE" dirty="0"/>
          </a:p>
          <a:p>
            <a:pPr>
              <a:defRPr/>
            </a:pPr>
            <a:r>
              <a:rPr lang="de-DE" dirty="0"/>
              <a:t>Also Entscheidung getroffen, Bewerbung abgegeben und gehofft, dass es klappt. Und siehe da, circa ein halbes Jahr später sitzen wir um 7 Uhr morgens im Flieger Richtung Wien. Die Aufregung war groß!</a:t>
            </a:r>
          </a:p>
          <a:p>
            <a:pPr>
              <a:defRPr/>
            </a:pPr>
            <a:r>
              <a:rPr lang="de-DE" dirty="0"/>
              <a:t>Ich würde das Praktikum jedem empfehlen, der seinen Horizont erweitern möchte, neue Herausforderungen sucht und seiner  Ausbildung den besonderen Touch verleihen möchte.</a:t>
            </a:r>
          </a:p>
          <a:p>
            <a:pPr>
              <a:defRPr/>
            </a:pPr>
            <a:r>
              <a:rPr lang="de-DE" dirty="0"/>
              <a:t>Kristin Schöne</a:t>
            </a:r>
          </a:p>
          <a:p>
            <a:pPr>
              <a:defRPr/>
            </a:pPr>
            <a:endParaRPr lang="de-DE" dirty="0"/>
          </a:p>
          <a:p>
            <a:pPr>
              <a:defRPr/>
            </a:pPr>
            <a:endParaRPr lang="de-DE" dirty="0"/>
          </a:p>
          <a:p>
            <a:pPr>
              <a:defRPr/>
            </a:pPr>
            <a:r>
              <a:rPr lang="de-DE" dirty="0"/>
              <a:t>Den Nachfolgern wünsche ich eine schöne Zeit im Ausland!</a:t>
            </a:r>
          </a:p>
          <a:p>
            <a:pPr>
              <a:defRPr/>
            </a:pPr>
            <a:r>
              <a:rPr lang="de-DE" dirty="0"/>
              <a:t>Kristin Schöne</a:t>
            </a:r>
          </a:p>
        </p:txBody>
      </p:sp>
      <p:pic>
        <p:nvPicPr>
          <p:cNvPr id="5123"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2565401"/>
            <a:ext cx="36718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3357564"/>
            <a:ext cx="16240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429260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31175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230439" y="1268414"/>
            <a:ext cx="6408737" cy="307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400" b="1" i="1" dirty="0">
                <a:solidFill>
                  <a:srgbClr val="006E9E"/>
                </a:solidFill>
                <a:latin typeface="Calibri" pitchFamily="34" charset="0"/>
              </a:rPr>
              <a:t>AVE Erasmus – Arbeiten im Vereinten Europa mit Erasmus +.</a:t>
            </a: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r>
              <a:rPr lang="de-DE" altLang="de-DE" sz="1200" b="1" i="1" dirty="0">
                <a:latin typeface="Calibri" pitchFamily="34" charset="0"/>
              </a:rPr>
              <a:t>Das Paul-Spiegel-Berufskolleg beantragt jährlich Fördermittel aus dem EU-Förderprogramm Erasmus + .</a:t>
            </a: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r>
              <a:rPr lang="de-DE" altLang="de-DE" sz="1200" b="1" i="1" dirty="0">
                <a:latin typeface="Calibri" pitchFamily="34" charset="0"/>
              </a:rPr>
              <a:t>Stipendium: Reisekostenzuschlag und Aufenthaltskostenzuschlag</a:t>
            </a: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r>
              <a:rPr lang="de-DE" altLang="de-DE" sz="1200" b="1" i="1" dirty="0">
                <a:latin typeface="Calibri" pitchFamily="34" charset="0"/>
              </a:rPr>
              <a:t>Das Paul-Spiegel-Berufskolleg ist akkreditierte Einrichtung.; Auszeichnung/Vereinfachte Anträge/ 28 </a:t>
            </a:r>
            <a:r>
              <a:rPr lang="de-DE" altLang="de-DE" sz="1200" b="1" i="1" dirty="0" smtClean="0">
                <a:latin typeface="Calibri" pitchFamily="34" charset="0"/>
              </a:rPr>
              <a:t>Partnerländer außerhalb Europas</a:t>
            </a:r>
            <a:endParaRPr lang="de-DE" altLang="de-DE" sz="1200" b="1" i="1" dirty="0">
              <a:latin typeface="Calibri" pitchFamily="34" charset="0"/>
            </a:endParaRP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r>
              <a:rPr lang="de-DE" altLang="de-DE" sz="1200" b="1" i="1" u="sng" dirty="0">
                <a:latin typeface="Calibri" pitchFamily="34" charset="0"/>
              </a:rPr>
              <a:t>Das Praktikum:</a:t>
            </a: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endParaRPr lang="de-DE" altLang="de-DE" sz="1200" b="1" i="1" dirty="0">
              <a:latin typeface="Calibri" pitchFamily="34" charset="0"/>
            </a:endParaRPr>
          </a:p>
          <a:p>
            <a:pPr defTabSz="449263" eaLnBrk="1" fontAlgn="base" hangingPunct="1">
              <a:spcBef>
                <a:spcPct val="0"/>
              </a:spcBef>
              <a:spcAft>
                <a:spcPct val="0"/>
              </a:spcAft>
              <a:buSzPct val="100000"/>
            </a:pPr>
            <a:endParaRPr lang="de-DE" altLang="de-DE" sz="1200" b="1" i="1" dirty="0">
              <a:latin typeface="Calibri" pitchFamily="34" charset="0"/>
            </a:endParaRPr>
          </a:p>
        </p:txBody>
      </p:sp>
      <p:sp>
        <p:nvSpPr>
          <p:cNvPr id="6147" name="Rectangle 2"/>
          <p:cNvSpPr>
            <a:spLocks noChangeArrowheads="1"/>
          </p:cNvSpPr>
          <p:nvPr/>
        </p:nvSpPr>
        <p:spPr bwMode="auto">
          <a:xfrm>
            <a:off x="2459039" y="3327400"/>
            <a:ext cx="6192837" cy="3199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endParaRPr lang="de-DE" altLang="de-DE" sz="1200" b="1" u="sng" dirty="0">
              <a:latin typeface="Calibri" pitchFamily="34" charset="0"/>
            </a:endParaRPr>
          </a:p>
          <a:p>
            <a:pPr defTabSz="449263" eaLnBrk="1" fontAlgn="base" hangingPunct="1">
              <a:spcBef>
                <a:spcPct val="0"/>
              </a:spcBef>
              <a:spcAft>
                <a:spcPct val="0"/>
              </a:spcAft>
              <a:buSzPct val="100000"/>
            </a:pPr>
            <a:endParaRPr lang="de-DE" altLang="de-DE" sz="1200" b="1" u="sng" dirty="0">
              <a:latin typeface="Calibri" pitchFamily="34" charset="0"/>
            </a:endParaRPr>
          </a:p>
          <a:p>
            <a:pPr defTabSz="449263" eaLnBrk="1" fontAlgn="base" hangingPunct="1">
              <a:spcBef>
                <a:spcPct val="0"/>
              </a:spcBef>
              <a:spcAft>
                <a:spcPct val="0"/>
              </a:spcAft>
              <a:buSzPct val="100000"/>
            </a:pPr>
            <a:r>
              <a:rPr lang="de-DE" altLang="de-DE" sz="1200" b="1" u="sng" dirty="0">
                <a:latin typeface="Calibri" pitchFamily="34" charset="0"/>
              </a:rPr>
              <a:t>AVE - </a:t>
            </a:r>
            <a:r>
              <a:rPr lang="de-DE" altLang="de-DE" sz="1200" b="1" u="sng" dirty="0" err="1">
                <a:latin typeface="Calibri" pitchFamily="34" charset="0"/>
              </a:rPr>
              <a:t>flow</a:t>
            </a:r>
            <a:endParaRPr lang="de-DE" altLang="de-DE" sz="1200" b="1" u="sng" dirty="0">
              <a:latin typeface="Calibri" pitchFamily="34" charset="0"/>
            </a:endParaRPr>
          </a:p>
          <a:p>
            <a:pPr defTabSz="449263" eaLnBrk="1" fontAlgn="base" hangingPunct="1">
              <a:spcBef>
                <a:spcPct val="0"/>
              </a:spcBef>
              <a:spcAft>
                <a:spcPct val="0"/>
              </a:spcAft>
              <a:buSzPct val="100000"/>
            </a:pPr>
            <a:r>
              <a:rPr lang="de-DE" altLang="de-DE" sz="1200" dirty="0">
                <a:latin typeface="Calibri" pitchFamily="34" charset="0"/>
              </a:rPr>
              <a:t>Organisiertes Praktikum in 3 verschiedene Länder Europas. Das Europateam organisiert zusammen mit den ausländischen Partnern das Praktikum. </a:t>
            </a:r>
            <a:endParaRPr lang="de-DE" altLang="de-DE" sz="1000" i="1" u="sng" dirty="0">
              <a:latin typeface="Calibri" pitchFamily="34" charset="0"/>
            </a:endParaRPr>
          </a:p>
          <a:p>
            <a:pPr defTabSz="449263" eaLnBrk="1" fontAlgn="base" hangingPunct="1">
              <a:spcBef>
                <a:spcPct val="0"/>
              </a:spcBef>
              <a:spcAft>
                <a:spcPct val="0"/>
              </a:spcAft>
              <a:buSzPct val="100000"/>
            </a:pPr>
            <a:endParaRPr lang="de-DE" altLang="de-DE" sz="1000" i="1" u="sng" dirty="0">
              <a:latin typeface="Calibri" pitchFamily="34" charset="0"/>
            </a:endParaRPr>
          </a:p>
          <a:p>
            <a:pPr defTabSz="449263" eaLnBrk="1" fontAlgn="base" hangingPunct="1">
              <a:spcBef>
                <a:spcPct val="0"/>
              </a:spcBef>
              <a:spcAft>
                <a:spcPct val="0"/>
              </a:spcAft>
              <a:buSzPct val="100000"/>
            </a:pPr>
            <a:r>
              <a:rPr lang="de-DE" altLang="de-DE" sz="1200" b="1" u="sng" dirty="0">
                <a:latin typeface="Calibri" pitchFamily="34" charset="0"/>
              </a:rPr>
              <a:t>AVE - individuell</a:t>
            </a:r>
          </a:p>
          <a:p>
            <a:pPr defTabSz="449263" eaLnBrk="1" fontAlgn="base" hangingPunct="1">
              <a:spcBef>
                <a:spcPct val="0"/>
              </a:spcBef>
              <a:spcAft>
                <a:spcPct val="0"/>
              </a:spcAft>
              <a:buSzPct val="100000"/>
            </a:pPr>
            <a:r>
              <a:rPr lang="de-DE" altLang="de-DE" sz="1200" dirty="0">
                <a:latin typeface="Calibri" pitchFamily="34" charset="0"/>
              </a:rPr>
              <a:t>Selbst-organisiertes Praktikum. Die Schülerin / der Schüler sucht sich selbst ein Praktikum, organisiert selbst die Ausreise und die Unterkunft. </a:t>
            </a:r>
            <a:endParaRPr lang="de-DE" altLang="de-DE" sz="1200" i="1" u="sng" dirty="0">
              <a:latin typeface="Calibri" pitchFamily="34" charset="0"/>
            </a:endParaRPr>
          </a:p>
          <a:p>
            <a:pPr defTabSz="449263" eaLnBrk="1" fontAlgn="base" hangingPunct="1">
              <a:spcBef>
                <a:spcPct val="0"/>
              </a:spcBef>
              <a:spcAft>
                <a:spcPct val="0"/>
              </a:spcAft>
              <a:buSzPct val="100000"/>
            </a:pPr>
            <a:endParaRPr lang="de-DE" altLang="de-DE" sz="1200" i="1" u="sng" dirty="0">
              <a:latin typeface="Calibri" pitchFamily="34" charset="0"/>
            </a:endParaRPr>
          </a:p>
          <a:p>
            <a:pPr defTabSz="449263" eaLnBrk="1" fontAlgn="base" hangingPunct="1">
              <a:spcBef>
                <a:spcPct val="0"/>
              </a:spcBef>
              <a:spcAft>
                <a:spcPct val="0"/>
              </a:spcAft>
              <a:buSzPct val="100000"/>
            </a:pPr>
            <a:r>
              <a:rPr lang="de-DE" altLang="de-DE" sz="1200" b="1" u="sng" dirty="0">
                <a:latin typeface="Calibri" pitchFamily="34" charset="0"/>
              </a:rPr>
              <a:t>AVE – Canarias</a:t>
            </a:r>
          </a:p>
          <a:p>
            <a:pPr defTabSz="449263" eaLnBrk="1" fontAlgn="base" hangingPunct="1">
              <a:spcBef>
                <a:spcPct val="0"/>
              </a:spcBef>
              <a:spcAft>
                <a:spcPct val="0"/>
              </a:spcAft>
              <a:buSzPct val="100000"/>
            </a:pPr>
            <a:r>
              <a:rPr lang="de-DE" altLang="de-DE" sz="1200" dirty="0">
                <a:latin typeface="Calibri" pitchFamily="34" charset="0"/>
              </a:rPr>
              <a:t>Organisiertes Praktikum in einem 4/5-Sterne-Hotel auf einer kanarischen Insel . Das Projekt wird mit einem Partner auf Teneriffa realisiert. </a:t>
            </a:r>
            <a:endParaRPr lang="de-DE" altLang="de-DE" sz="1200" i="1" u="sng" dirty="0">
              <a:latin typeface="Calibri" pitchFamily="34" charset="0"/>
            </a:endParaRPr>
          </a:p>
          <a:p>
            <a:pPr defTabSz="449263" eaLnBrk="1" fontAlgn="base" hangingPunct="1">
              <a:spcBef>
                <a:spcPct val="0"/>
              </a:spcBef>
              <a:spcAft>
                <a:spcPct val="0"/>
              </a:spcAft>
              <a:buSzPct val="100000"/>
            </a:pPr>
            <a:endParaRPr lang="de-DE" altLang="de-DE" sz="1200" i="1" u="sng" dirty="0">
              <a:latin typeface="Calibri" pitchFamily="34" charset="0"/>
            </a:endParaRPr>
          </a:p>
          <a:p>
            <a:pPr defTabSz="449263" eaLnBrk="1" fontAlgn="base" hangingPunct="1">
              <a:spcBef>
                <a:spcPct val="0"/>
              </a:spcBef>
              <a:spcAft>
                <a:spcPct val="0"/>
              </a:spcAft>
              <a:buSzPct val="100000"/>
            </a:pPr>
            <a:r>
              <a:rPr lang="de-DE" altLang="de-DE" sz="1200" b="1" u="sng" dirty="0">
                <a:latin typeface="Calibri" pitchFamily="34" charset="0"/>
              </a:rPr>
              <a:t>AVE – La Réunion (Insel im Indischen Ozean)</a:t>
            </a:r>
          </a:p>
          <a:p>
            <a:pPr defTabSz="449263" eaLnBrk="1" fontAlgn="base" hangingPunct="1">
              <a:spcBef>
                <a:spcPct val="0"/>
              </a:spcBef>
              <a:spcAft>
                <a:spcPct val="0"/>
              </a:spcAft>
              <a:buSzPct val="100000"/>
            </a:pPr>
            <a:r>
              <a:rPr lang="de-DE" altLang="de-DE" sz="1200" dirty="0">
                <a:latin typeface="Calibri" pitchFamily="34" charset="0"/>
              </a:rPr>
              <a:t>Organisiertes Praktikum Sommer oder Herbst, wie Ave - </a:t>
            </a:r>
            <a:r>
              <a:rPr lang="de-DE" altLang="de-DE" sz="1200" dirty="0" err="1">
                <a:latin typeface="Calibri" pitchFamily="34" charset="0"/>
              </a:rPr>
              <a:t>flow</a:t>
            </a:r>
            <a:r>
              <a:rPr lang="de-DE" altLang="de-DE" sz="1200" dirty="0">
                <a:latin typeface="Calibri" pitchFamily="34" charset="0"/>
              </a:rPr>
              <a:t>. </a:t>
            </a:r>
            <a:endParaRPr lang="de-DE" altLang="de-DE" sz="1200" i="1" u="sng" dirty="0">
              <a:latin typeface="Calibri" pitchFamily="34" charset="0"/>
            </a:endParaRPr>
          </a:p>
          <a:p>
            <a:pPr defTabSz="449263" eaLnBrk="1" fontAlgn="base" hangingPunct="1">
              <a:spcBef>
                <a:spcPct val="0"/>
              </a:spcBef>
              <a:spcAft>
                <a:spcPct val="0"/>
              </a:spcAft>
              <a:buSzPct val="100000"/>
            </a:pPr>
            <a:endParaRPr lang="de-DE" altLang="de-DE" sz="1200" b="1" u="sng" dirty="0">
              <a:latin typeface="Calibri" pitchFamily="34" charset="0"/>
            </a:endParaRPr>
          </a:p>
        </p:txBody>
      </p:sp>
    </p:spTree>
    <p:extLst>
      <p:ext uri="{BB962C8B-B14F-4D97-AF65-F5344CB8AC3E}">
        <p14:creationId xmlns:p14="http://schemas.microsoft.com/office/powerpoint/2010/main" val="2226956304"/>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defRPr/>
            </a:pPr>
            <a:r>
              <a:rPr lang="de-DE" sz="1400" dirty="0">
                <a:latin typeface="Calibri" panose="020F0502020204030204" pitchFamily="34" charset="0"/>
              </a:rPr>
              <a:t>„Plötzlich fühlt man sich so wichtig und nützlich und nicht bloß wie eine Praktikantin, die im Eingang steht.</a:t>
            </a:r>
          </a:p>
          <a:p>
            <a:pPr marL="0" indent="0">
              <a:defRPr/>
            </a:pPr>
            <a:r>
              <a:rPr lang="de-DE" sz="1400" dirty="0">
                <a:latin typeface="Calibri" panose="020F0502020204030204" pitchFamily="34" charset="0"/>
              </a:rPr>
              <a:t>Ich kann mir nicht vorstellen nach 2 Wochen wieder zurückzufliegen und daran möchte ich nicht denken, denn ich werde jede Minute genießen, die ich hier sein darf.</a:t>
            </a:r>
          </a:p>
          <a:p>
            <a:pPr>
              <a:defRPr/>
            </a:pPr>
            <a:r>
              <a:rPr lang="de-DE" sz="1400" dirty="0">
                <a:latin typeface="Calibri" panose="020F0502020204030204" pitchFamily="34" charset="0"/>
              </a:rPr>
              <a:t>Ich kann nur unterstreichen, dass es eine wunderschöne Zeit ist und ich es immer wieder tun würde!!!!“</a:t>
            </a:r>
          </a:p>
          <a:p>
            <a:pPr>
              <a:defRPr/>
            </a:pPr>
            <a:r>
              <a:rPr lang="de-DE" sz="1400" dirty="0">
                <a:latin typeface="Calibri" panose="020F0502020204030204" pitchFamily="34" charset="0"/>
              </a:rPr>
              <a:t>Vielen lieben Dank!!! :-)</a:t>
            </a: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defRPr/>
            </a:pPr>
            <a:endParaRPr lang="de-DE" sz="1400" dirty="0">
              <a:latin typeface="Calibri" panose="020F0502020204030204" pitchFamily="34" charset="0"/>
            </a:endParaRPr>
          </a:p>
          <a:p>
            <a:pPr algn="ctr">
              <a:defRPr/>
            </a:pPr>
            <a:r>
              <a:rPr lang="de-DE" sz="1100" dirty="0">
                <a:latin typeface="Calibri" panose="020F0502020204030204" pitchFamily="34" charset="0"/>
              </a:rPr>
              <a:t>Justina </a:t>
            </a:r>
            <a:r>
              <a:rPr lang="de-DE" sz="1100" dirty="0" err="1">
                <a:latin typeface="Calibri" panose="020F0502020204030204" pitchFamily="34" charset="0"/>
              </a:rPr>
              <a:t>Meringer</a:t>
            </a:r>
            <a:r>
              <a:rPr lang="de-DE" sz="1100" dirty="0">
                <a:latin typeface="Calibri" panose="020F0502020204030204" pitchFamily="34" charset="0"/>
              </a:rPr>
              <a:t> auf Teneriffa, Berufliches Gymnasium für Gesundheit und Soziales</a:t>
            </a:r>
          </a:p>
          <a:p>
            <a:pPr>
              <a:defRPr/>
            </a:pPr>
            <a:endParaRPr lang="de-DE" sz="1400" dirty="0"/>
          </a:p>
          <a:p>
            <a:pPr>
              <a:defRPr/>
            </a:pPr>
            <a:endParaRPr lang="de-DE" sz="1400" dirty="0"/>
          </a:p>
          <a:p>
            <a:pPr>
              <a:defRPr/>
            </a:pPr>
            <a:endParaRPr lang="de-DE" sz="1400" dirty="0"/>
          </a:p>
        </p:txBody>
      </p:sp>
      <p:pic>
        <p:nvPicPr>
          <p:cNvPr id="22531"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2852739"/>
            <a:ext cx="184626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23932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7350" y="1484314"/>
            <a:ext cx="4592638" cy="2916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6241">
            <a:off x="7608888" y="1557338"/>
            <a:ext cx="2411412" cy="241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Rechteck 1"/>
          <p:cNvSpPr>
            <a:spLocks noChangeArrowheads="1"/>
          </p:cNvSpPr>
          <p:nvPr/>
        </p:nvSpPr>
        <p:spPr bwMode="auto">
          <a:xfrm>
            <a:off x="1847851" y="4641851"/>
            <a:ext cx="8569325" cy="160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fontAlgn="base">
              <a:lnSpc>
                <a:spcPct val="93000"/>
              </a:lnSpc>
              <a:spcBef>
                <a:spcPct val="0"/>
              </a:spcBef>
              <a:spcAft>
                <a:spcPct val="0"/>
              </a:spcAft>
              <a:buClr>
                <a:srgbClr val="000000"/>
              </a:buClr>
              <a:buSzPct val="100000"/>
            </a:pPr>
            <a:r>
              <a:rPr lang="de-DE" altLang="de-DE" sz="1400" dirty="0">
                <a:solidFill>
                  <a:srgbClr val="000000"/>
                </a:solidFill>
                <a:latin typeface="Calibri" panose="020F0502020204030204" pitchFamily="34" charset="0"/>
                <a:cs typeface="Tahoma"/>
              </a:rPr>
              <a:t>„Die Minidisco habe ich so gut wie jeden Tag gemacht. Ich liebe es, mich jeden Tag anders zu verkleiden und mit den Kindern zu tanzen. Es ist schön anzusehen, wie viel Mühe sich die Kinder geben mitzutanzen und wie viel Spaß sie haben. Ich werde es vermissen, Kinder um mich zu haben, welche ständig meine Hand halten wollen, auf meinen Arm wollen und mir ihre gemalten Bilder schenken. Selbst außerhalb der Arbeitszeiten treffe ich viele meiner Kinder irgendwo auf den Straßen Teneriffas, welche sofort in meine Arme springen und mir von ihrem Tag erzählen.“</a:t>
            </a:r>
          </a:p>
          <a:p>
            <a:pPr defTabSz="449263" fontAlgn="base">
              <a:lnSpc>
                <a:spcPct val="93000"/>
              </a:lnSpc>
              <a:spcBef>
                <a:spcPct val="0"/>
              </a:spcBef>
              <a:spcAft>
                <a:spcPct val="0"/>
              </a:spcAft>
              <a:buClr>
                <a:srgbClr val="000000"/>
              </a:buClr>
              <a:buSzPct val="100000"/>
            </a:pPr>
            <a:endParaRPr lang="de-DE" altLang="de-DE" sz="1400" dirty="0">
              <a:solidFill>
                <a:srgbClr val="000000"/>
              </a:solidFill>
              <a:latin typeface="Arial"/>
              <a:cs typeface="Tahoma"/>
            </a:endParaRPr>
          </a:p>
          <a:p>
            <a:pPr defTabSz="449263" fontAlgn="base">
              <a:lnSpc>
                <a:spcPct val="93000"/>
              </a:lnSpc>
              <a:spcBef>
                <a:spcPct val="0"/>
              </a:spcBef>
              <a:spcAft>
                <a:spcPct val="0"/>
              </a:spcAft>
              <a:buClr>
                <a:srgbClr val="000000"/>
              </a:buClr>
              <a:buSzPct val="100000"/>
            </a:pPr>
            <a:r>
              <a:rPr lang="de-DE" altLang="de-DE" sz="1100" dirty="0">
                <a:solidFill>
                  <a:srgbClr val="000000"/>
                </a:solidFill>
                <a:latin typeface="Arial"/>
                <a:cs typeface="Tahoma"/>
              </a:rPr>
              <a:t>Nele </a:t>
            </a:r>
            <a:r>
              <a:rPr lang="de-DE" altLang="de-DE" sz="1100" dirty="0" err="1">
                <a:solidFill>
                  <a:srgbClr val="000000"/>
                </a:solidFill>
                <a:latin typeface="Arial"/>
                <a:cs typeface="Tahoma"/>
              </a:rPr>
              <a:t>Rabethge</a:t>
            </a:r>
            <a:r>
              <a:rPr lang="de-DE" altLang="de-DE" sz="1100" dirty="0">
                <a:solidFill>
                  <a:srgbClr val="000000"/>
                </a:solidFill>
                <a:latin typeface="Arial"/>
                <a:cs typeface="Tahoma"/>
              </a:rPr>
              <a:t>, Höhere Handelsschule, Profil Fremdsprachen und Europa</a:t>
            </a:r>
          </a:p>
          <a:p>
            <a:pPr defTabSz="449263" fontAlgn="base">
              <a:lnSpc>
                <a:spcPct val="93000"/>
              </a:lnSpc>
              <a:spcBef>
                <a:spcPct val="0"/>
              </a:spcBef>
              <a:spcAft>
                <a:spcPct val="0"/>
              </a:spcAft>
              <a:buClr>
                <a:srgbClr val="000000"/>
              </a:buClr>
              <a:buSzPct val="100000"/>
            </a:pPr>
            <a:endParaRPr lang="de-DE" altLang="de-DE" sz="1100" dirty="0">
              <a:solidFill>
                <a:srgbClr val="000000"/>
              </a:solidFill>
              <a:latin typeface="Arial"/>
              <a:cs typeface="Tahoma"/>
            </a:endParaRPr>
          </a:p>
        </p:txBody>
      </p:sp>
    </p:spTree>
    <p:extLst>
      <p:ext uri="{BB962C8B-B14F-4D97-AF65-F5344CB8AC3E}">
        <p14:creationId xmlns:p14="http://schemas.microsoft.com/office/powerpoint/2010/main" val="420263896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Inhaltsplatzhalter 2"/>
          <p:cNvSpPr>
            <a:spLocks noGrp="1"/>
          </p:cNvSpPr>
          <p:nvPr>
            <p:ph idx="1"/>
          </p:nvPr>
        </p:nvSpPr>
        <p:spPr>
          <a:xfrm>
            <a:off x="1981201" y="1604963"/>
            <a:ext cx="8226425" cy="5137150"/>
          </a:xfrm>
        </p:spPr>
        <p:txBody>
          <a:bodyPr/>
          <a:lstStyle/>
          <a:p>
            <a:pPr>
              <a:defRPr/>
            </a:pPr>
            <a:r>
              <a:rPr lang="de-DE" altLang="de-DE" dirty="0"/>
              <a:t> </a:t>
            </a:r>
          </a:p>
          <a:p>
            <a:pPr>
              <a:defRPr/>
            </a:pPr>
            <a:endParaRPr lang="de-DE" altLang="de-DE" sz="1000" dirty="0"/>
          </a:p>
          <a:p>
            <a:pPr>
              <a:defRPr/>
            </a:pPr>
            <a:endParaRPr lang="de-DE" altLang="de-DE" sz="1200" dirty="0"/>
          </a:p>
          <a:p>
            <a:pPr>
              <a:defRPr/>
            </a:pPr>
            <a:endParaRPr lang="de-DE" altLang="de-DE" sz="1200" dirty="0"/>
          </a:p>
          <a:p>
            <a:pPr>
              <a:defRPr/>
            </a:pPr>
            <a:endParaRPr lang="de-DE" altLang="de-DE" sz="1200" dirty="0"/>
          </a:p>
          <a:p>
            <a:pPr>
              <a:defRPr/>
            </a:pPr>
            <a:endParaRPr lang="de-DE" altLang="de-DE" sz="1200" dirty="0"/>
          </a:p>
          <a:p>
            <a:pPr>
              <a:defRPr/>
            </a:pPr>
            <a:endParaRPr lang="de-DE" altLang="de-DE" sz="1200" dirty="0"/>
          </a:p>
          <a:p>
            <a:pPr>
              <a:defRPr/>
            </a:pPr>
            <a:endParaRPr lang="de-DE" altLang="de-DE" sz="1200" dirty="0"/>
          </a:p>
          <a:p>
            <a:pPr algn="ctr">
              <a:lnSpc>
                <a:spcPct val="100000"/>
              </a:lnSpc>
              <a:defRPr/>
            </a:pPr>
            <a:endParaRPr lang="de-DE" altLang="de-DE" sz="1100" b="1" dirty="0"/>
          </a:p>
          <a:p>
            <a:pPr marL="0" indent="0">
              <a:lnSpc>
                <a:spcPct val="100000"/>
              </a:lnSpc>
              <a:defRPr/>
            </a:pPr>
            <a:r>
              <a:rPr lang="de-DE" altLang="de-DE" sz="1100" dirty="0" err="1"/>
              <a:t>Shuvanee</a:t>
            </a:r>
            <a:r>
              <a:rPr lang="de-DE" altLang="de-DE" sz="1100" dirty="0"/>
              <a:t> </a:t>
            </a:r>
            <a:r>
              <a:rPr lang="de-DE" altLang="de-DE" sz="1100" dirty="0" err="1"/>
              <a:t>Nagulendran</a:t>
            </a:r>
            <a:r>
              <a:rPr lang="de-DE" altLang="de-DE" sz="1100" dirty="0"/>
              <a:t>, Höhere Handelsschule, Profil Fremdsprachen und Europa, Laura </a:t>
            </a:r>
            <a:r>
              <a:rPr lang="de-DE" altLang="de-DE" sz="1100" dirty="0" err="1"/>
              <a:t>Elkmann</a:t>
            </a:r>
            <a:r>
              <a:rPr lang="de-DE" altLang="de-DE" sz="1100" dirty="0"/>
              <a:t> und Nils </a:t>
            </a:r>
            <a:r>
              <a:rPr lang="de-DE" altLang="de-DE" sz="1100" dirty="0" err="1"/>
              <a:t>Zacheja</a:t>
            </a:r>
            <a:r>
              <a:rPr lang="de-DE" altLang="de-DE" sz="1100" dirty="0"/>
              <a:t>, Berufliches Gymnasium Wirtschaft und Verwaltung</a:t>
            </a:r>
          </a:p>
          <a:p>
            <a:pPr marL="0" indent="0">
              <a:defRPr/>
            </a:pPr>
            <a:r>
              <a:rPr lang="de-DE" altLang="de-DE" sz="1400" dirty="0">
                <a:latin typeface="Calibri" panose="020F0502020204030204" pitchFamily="34" charset="0"/>
              </a:rPr>
              <a:t>„Zusammenfassend kann ich sagen, dass mir die Reise nach Sevilla sehr gefallen hat. Nicht nur der Ort an sich mit seiner umwerfenden Architektur, sondern auch die Gruppe, mit der ich geflogen bin, war </a:t>
            </a:r>
            <a:r>
              <a:rPr lang="de-DE" altLang="de-DE" sz="1400" dirty="0" err="1">
                <a:latin typeface="Calibri" panose="020F0502020204030204" pitchFamily="34" charset="0"/>
              </a:rPr>
              <a:t>mega</a:t>
            </a:r>
            <a:r>
              <a:rPr lang="de-DE" altLang="de-DE" sz="1400" dirty="0">
                <a:latin typeface="Calibri" panose="020F0502020204030204" pitchFamily="34" charset="0"/>
              </a:rPr>
              <a:t> cool. Ich habe neue Freundschaften geschlossen und habe mich mit allen super gut verstanden, zumal zu beachten ist, dass ich davor keinen einzigen kannte. Diese Zeit hier verging einfach viel zu schnell und ich werde Sevilla und vor allem die Zeit hier sehr vermissen. Das war eine der besten Entscheidungen, die ich im Leben gemacht habe!“</a:t>
            </a:r>
          </a:p>
          <a:p>
            <a:pPr>
              <a:defRPr/>
            </a:pPr>
            <a:endParaRPr lang="de-DE" altLang="de-DE" sz="1600" dirty="0"/>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0" y="1220788"/>
            <a:ext cx="65405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57093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82789" y="1628775"/>
            <a:ext cx="8226425" cy="4522788"/>
          </a:xfrm>
        </p:spPr>
        <p:txBody>
          <a:bodyPr/>
          <a:lstStyle/>
          <a:p>
            <a:pPr marL="0" indent="0">
              <a:defRPr/>
            </a:pPr>
            <a:r>
              <a:rPr lang="de-DE" sz="1400" dirty="0">
                <a:latin typeface="Calibri" panose="020F0502020204030204" pitchFamily="34" charset="0"/>
              </a:rPr>
              <a:t>„Nun war es Zeit für etwas Neues. Neue Eindrücke, neue Erfahrungen und vor allem neue Herausforderungen. Und wo kann man alles gleichzeitig erleben, wenn nicht im Ausland?</a:t>
            </a:r>
          </a:p>
          <a:p>
            <a:pPr marL="0" indent="0">
              <a:defRPr/>
            </a:pPr>
            <a:r>
              <a:rPr lang="de-DE" sz="1400" dirty="0">
                <a:latin typeface="Calibri" panose="020F0502020204030204" pitchFamily="34" charset="0"/>
              </a:rPr>
              <a:t>Also Entscheidung getroffen, Bewerbung abgegeben und gehofft, dass es klappt. Und siehe da, circa ein halbes Jahr später sitzen wir um 7 Uhr morgens im Flieger Richtung Wien. Die Aufregung war groß!</a:t>
            </a:r>
          </a:p>
          <a:p>
            <a:pPr marL="0" indent="0">
              <a:defRPr/>
            </a:pPr>
            <a:r>
              <a:rPr lang="de-DE" sz="1400" dirty="0">
                <a:latin typeface="Calibri" panose="020F0502020204030204" pitchFamily="34" charset="0"/>
              </a:rPr>
              <a:t>Ich würde das Praktikum jedem empfehlen, der seinen Horizont erweitern möchte, neue Herausforderungen sucht und seiner Ausbildung den besonderen Touch verleihen möchte.“</a:t>
            </a:r>
          </a:p>
          <a:p>
            <a:pPr algn="ctr">
              <a:defRPr/>
            </a:pPr>
            <a:endParaRPr lang="de-DE" b="1" dirty="0">
              <a:latin typeface="Calibri" panose="020F0502020204030204" pitchFamily="34" charset="0"/>
            </a:endParaRPr>
          </a:p>
          <a:p>
            <a:pPr algn="ctr">
              <a:defRPr/>
            </a:pPr>
            <a:endParaRPr lang="de-DE" b="1" dirty="0">
              <a:latin typeface="Calibri" panose="020F0502020204030204" pitchFamily="34" charset="0"/>
            </a:endParaRPr>
          </a:p>
          <a:p>
            <a:pPr algn="ctr">
              <a:defRPr/>
            </a:pPr>
            <a:endParaRPr lang="de-DE" b="1" dirty="0">
              <a:latin typeface="Calibri" panose="020F0502020204030204" pitchFamily="34" charset="0"/>
            </a:endParaRPr>
          </a:p>
          <a:p>
            <a:pPr algn="ctr">
              <a:defRPr/>
            </a:pPr>
            <a:r>
              <a:rPr lang="de-DE" sz="2000" b="1" dirty="0">
                <a:latin typeface="Calibri" panose="020F0502020204030204" pitchFamily="34" charset="0"/>
              </a:rPr>
              <a:t>„Den Nachfolgern wünsche ich eine schöne Zeit im Ausland</a:t>
            </a:r>
            <a:r>
              <a:rPr lang="de-DE" sz="2400" b="1" dirty="0">
                <a:latin typeface="Calibri" panose="020F0502020204030204" pitchFamily="34" charset="0"/>
              </a:rPr>
              <a:t>!“</a:t>
            </a:r>
          </a:p>
          <a:p>
            <a:pPr algn="ctr">
              <a:defRPr/>
            </a:pPr>
            <a:r>
              <a:rPr lang="de-DE" sz="1100" dirty="0"/>
              <a:t>Kristin Schöne in Wien, Fachschule für Sozialwesen</a:t>
            </a:r>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r>
              <a:rPr lang="de-DE" dirty="0"/>
              <a:t>Nun war es Zeit für etwas Neues. Neue Eindrücke, neue Erfahrungen und vor allem neue Herausforderungen. Und wo kann man alles gleichzeitig erleben, wenn nicht im Ausland?</a:t>
            </a:r>
          </a:p>
          <a:p>
            <a:pPr>
              <a:defRPr/>
            </a:pPr>
            <a:endParaRPr lang="de-DE" dirty="0"/>
          </a:p>
          <a:p>
            <a:pPr>
              <a:defRPr/>
            </a:pPr>
            <a:r>
              <a:rPr lang="de-DE" dirty="0"/>
              <a:t>Also Entscheidung getroffen, Bewerbung abgegeben und gehofft, dass es klappt. Und siehe da, circa ein halbes Jahr später sitzen wir um 7 Uhr morgens im Flieger Richtung Wien. Die Aufregung war groß!</a:t>
            </a:r>
          </a:p>
          <a:p>
            <a:pPr>
              <a:defRPr/>
            </a:pPr>
            <a:r>
              <a:rPr lang="de-DE" dirty="0"/>
              <a:t>Ich würde das Praktikum jedem empfehlen, der seinen Horizont erweitern möchte, neue Herausforderungen sucht und seiner  Ausbildung den besonderen Touch verleihen möchte.</a:t>
            </a:r>
          </a:p>
          <a:p>
            <a:pPr>
              <a:defRPr/>
            </a:pPr>
            <a:r>
              <a:rPr lang="de-DE" dirty="0"/>
              <a:t>Kristin Schöne</a:t>
            </a:r>
          </a:p>
          <a:p>
            <a:pPr>
              <a:defRPr/>
            </a:pPr>
            <a:endParaRPr lang="de-DE" dirty="0"/>
          </a:p>
          <a:p>
            <a:pPr>
              <a:defRPr/>
            </a:pPr>
            <a:endParaRPr lang="de-DE" dirty="0"/>
          </a:p>
          <a:p>
            <a:pPr>
              <a:defRPr/>
            </a:pPr>
            <a:r>
              <a:rPr lang="de-DE" dirty="0"/>
              <a:t>Den Nachfolgern wünsche ich eine schöne Zeit im Ausland!</a:t>
            </a:r>
          </a:p>
          <a:p>
            <a:pPr>
              <a:defRPr/>
            </a:pPr>
            <a:r>
              <a:rPr lang="de-DE" dirty="0"/>
              <a:t>Kristin Schöne</a:t>
            </a:r>
          </a:p>
        </p:txBody>
      </p:sp>
      <p:pic>
        <p:nvPicPr>
          <p:cNvPr id="25603"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3267075"/>
            <a:ext cx="27193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13551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endParaRPr lang="de-DE" altLang="de-DE"/>
          </a:p>
        </p:txBody>
      </p:sp>
      <p:sp>
        <p:nvSpPr>
          <p:cNvPr id="26627" name="AutoShape 2" descr="data:image/jpeg;base64,/9j/4AAQSkZJRgABAQAAAQABAAD/2wBDABALDA4MChAODQ4SERATGCgaGBYWGDEjJR0oOjM9PDkzODdASFxOQERXRTc4UG1RV19iZ2hnPk1xeXBkeFxlZ2P/2wBDARESEhgVGC8aGi9jQjhCY2NjY2NjY2NjY2NjY2NjY2NjY2NjY2NjY2NjY2NjY2NjY2NjY2NjY2NjY2NjY2NjY2P/wAARCALuBT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mpqQHB+lQK3FPV/WqGiYNzmpMioVbNOLc8VNiiUZpCajDY9qcGGKLBcXNID60hPNHXpQIUn0pN1Ifam59aaBkoNKDUanFOB5pkk6c1ZiUd6rR1biGRz1qJbFxJUIBHpWtAgReOc1lRoS68EVqK4CfL0HaueavoarQkMgTp1qtJIX+93pHYk9aaPeuilBRRhUlcSilpK3Riw70UUUxMKKKKADFLRRQgCkPWloxQAlFLiihAIetHalopgJRRilxQAUmKXFLigQlLijFGKACg0YpcUAJRS4oxQAlGKWkNABTSwzg07FMccUAMlkwCBVCcljkirzRkjrULw9jSY0ZzDtTTk1ZljwaiK45pFXIwKUetLtJ6UFSBkg4oAcGGMHvUR4PNBPrTTmhjuIxyeKYcU400k1LGmNoPvQaQ0hjHqM1KwyKjIoAYT2NJTjTTQAAgUopuaUUAOHajtSZpRSGAB70o6UlFAC0YoFGaAFxSe1FFMApwwKbmgEd6LCHig0Ad6MU7AAoK04dKcoBppCbGIuW5q9FGpTA+lVkTDH2qwjALxTJK8sYDEDtVZlxwKtzHJJHeqzgk5oY0MHpTgO9IOtPzQAgpaQe9OPvQhCYpDRSZpgLn9aaT2FGaDQAGkozQaBC0UgozTAWkOKQn0pCTSYC0hpM0uaBhijFFB60WAaaaQKkxSEccUgREaMU8LzzRtoAbtpCDTwPSjFA7keKPpTytJtoEIKUU4LS4oAaKXFOC0YpgNApcdqfgUECkAwdeacFoA5pwpgIF5xTgmacq5NTIATQFyHyj1NHl5qw4xjHemgZFAiNY/WpViPahcZwalTJPHamFyNkwOaidc9KtSZqELk4pANjB/WrUS8VEI+hqaM4WhgSFB24pVj555pgfseaenvUsaRMiALinmNepPSolY9KeG7GoZoiGVQOgqq61dcAiqzj1poLXKxFNK4qYjjpTCtNMmxF7UhzjinkY5ppFO4DaKXFAXuKYgoopBQBKpqUNkAVCvHNKGOaQ0SZzTlGaYnzGrMajOKllJXECcZpCjDpVxIhnJpHhz92p5iuUq4xSGp2iIGDyaZ5Zx0xRcVhnvUbk9BVgIQOtRSKBxVJhYhDZNI7AnApp+U4ppbnNVYhiNgn61E1PZhjAqPNNEiHpTDTzTTQA00nHNKaMUAIPSgUUUAGaDRQBTAKMUYpR70AAFOxzQPalFACbaKdRQAgPpTgcVGGpwIrOxqSBsd6duNRClBpBclDc4NKGqMGnA0DJN1ISaZk0ZzQA/PrQTTM0uaBMcD605c5qMVIvvQInjPOauxHHXn1qjGPSrsXAzUSKiWo5AWwDVyGNmjZs4wKzFUbxjitON28vGajluy+Yac0UpoxW8VYxbuJRS4oxVozYlFLRigQlLijFGKACj8KXFGKdwEoxS4ooATFGKWjFFwExRilxRigBMUUuKMUAJRilxRimIMUUYooAMUUUUAFFFFABRiiloASgilxRigBuKRkDcU/FGKBlYwbmIbp2NVblFjfA9K0/eqN7Ez8joKVguVBGT0/CpERtm1hUkUZxk9qtKvyg9eKLBcypYGU5HNQEbetbI2sfugVRuIlzgDFA7lA9faoy3NWXiIB45qswxSGmJ9aDTcmg0mhgaYeaUmmZqSgIppp2aQ0wGGkFKaSgVxRS5pozThSsO4tKKSiiwXFzS03NOFFguFFAop2C4hFApcU5eOtOwrj154FKVx0NC9aUmiwhKcvWmUqk55pgyXPNKCAajB704tTEI55qF6kJqM5pAR96cOlIetKMUDFpCfWgmmlqYh2fSmkmgnim5NACk0EmmmlBPegQtJmkozTAdmkNJRk96AA0Ek0hopDFzRmkpM0AOBozTRRk0AOzRTc0tAC0D3pBS5oAXI7UZpBmjNAAaMCjNKKQXEFL9aUUUwEApwooFABig0tGKAACnKKFHrS0WEKvFODHORTQfSgdaYiQEnk09Txg1GDUsa7zgUAIQAetPRT24zUy2rEj5cfhVxLcRqD1oC5SaM7Tmkih45BFXZFUDBxkVCrY5oC4ghyMDmntEqqF/OrlsFKZGKQwb255FAXKXl4XmlAKjNWpIuMYx6VXOeQe1SykxgPrzT1HSozmpIvm4PT1qbFXFbBFQOvNSyEKeKhZh3pWGmRsnPPNNYACnlqY3PJoGREZzimH3qVs4zUZzmmmIQCnAcU0U4HNFwGkUmMHFSDBpCAelFwsNGaeB6UwA+lTIpI5obBIVFqxHwRmmrCwG6jBB5qG7lpWLUUnzc9KnRgTjGRVGM8+9XIBknFZstakpjU/NioTHk8irI49qjd1BPekrjsQPGKpXDgfKKtXEwCnH4VmPIScmtYozkyN2OSajLdaCTSqhYZNamQ3JJp20ntUixY59KegBpXHYgMR78VEV5q4wyDgVEEyeRRcVivtz1oxVgxn0prJ7UXCxCBmkxUhAppFMQw0oWlxSjpQAgXFFOFGKYDRSinEUmM0AHNFJiikAwU4dKaOlKOazNBacKaKUUAOFKM00U4UAKDgUozSZpRQAU4CgU8D3oAbipEGcelIFqRBigCSIc1bizwarrxUiN2FLcpFodsVcibI5qhG2etXouU47VC3GSkA0YpwQ9ScijafStU0ZNMZRTwhwT2FJg4ziquTZjcUU7aaMYouFhtKOlKF3cAc1IIJM9P1FK6QcrZEKXBqaFNsvzjHHf1q0qK4IYDH0qJVVEpQujPxSgelWnt0z8vFJHEUJOAcUKrFrQPZsrCNjwAc0EEHntWgq5OTgH170y5iU8qMHr9aSrJuwOFijijFKQaStjNoMUmKazgHBpwIxkGmAYpcUnB4pRQAUYpcUUCEoxS0UAJRilopgJijFLiigAooxS4oASjFLikpAGKay56d6dRigCEIASB1FIeKmxzmmum7J70DKzc+x9KglBBzVlo2BzmgJuX5sUwKUqbkJH3qzXHXPWthyq5C1nXKAEkd+lIaKR4pppzDFRk1LKQHNNzQaSiwxQaQmgZpDmiwBmk4NBzQM0WAMUUvIpKLALmgGkozQA8EUZpoIoBosFx2aWm5pRQA4dKBTc0A0wJRQaYD3pc5oEOB9aUUzODThQhDgfSjPrTc+lFMBTTTQSaQ0gQH3ppNKaYTQApJNMJx0pc+tJmmAUZpKBgUAFKM0UCgQtIaUe1FMQmKQ0pNNzQAZoNBpKRQZoopKAFzRmkoNAC0ZpKKAHCjNNoBNADgfSjJpuaUUAOoFNzSigBwpcmmiloAUU6milFADqAaQUUxXHZozSDpTgCRQISnA5oKkcGkGKAHK3PFaGnRl51yPl78VnIvOK3dOhOwMMCgGXTEpHAxTZIz5Z28YqyoIxnmkcfKQOeKAMWQdc96hZjjirF4mz5j1PaqDPzTAtRTlDweKvW8+eFXPrWOH5q5aXGzdntSA1yNy5NUbgqrk4pJLwFPlJH9aqS3BYDbxikwQSMM5FIspXgVCGJ4NBNIolZycknmoy3PNRl/SmljSaKTJM56U4njmog2KUHilYdwZs8Uw0/FBAFICMe9LilpDigBRSjpTRTgaBjlAzVqBAcVWTGeau2x556UmUicJgY9qjaLrirIxilEYNRYpleOHGCR07VMsqAYxg4p5GODxVZ4wGJBz9adriuSmQHOKrysQM5ppJHOaimLFTk5pqInIrSyE8VWZiTUj9SKiIrRGW4Lyashgox3FRIuBn1pSOeaGCJVbzOAvSp1QL16HvVdGK9KmRsjBpFIkIVsACm7AoyBmml8cimmUeuKVh6AzqpO7GT39KryEtkjj60O2WJ96jJNUkSxD0phpxzSUxCYoA9KXB70YoAQU4elJinAYoCwoXNAUUopRSuFhu2inYoouBUzThmmClFQWOpQTSZpDQA4U4ZqOlBp2ESCnCmLzTgfSiwyUdKcvWogTTw3FICYdKcDUQYn3pwbFAD2cjGKVXxTDyKRSe1AXLkcg61eguSAVHNZKEjpU0TEHmk0VFm1G5PPJqwi59qz7aUZAY8VoxuGHBrmm2jaKTJFUD3BoCqOAKUHHBpVway9pJDcUCRITlhimywqG+XpipgYz1OPrS+UCPlbinGrJbmbjFvUqD5TxUyscDJoaMD0NV5ZCvC8YrTmcykkkWSQ3J/WneYccVRV5D8wanszjk81LTeg9Cy0gIzT4pMHBqiGbODT0cghTS5HYHZmkuM8U4kd6qo2Mc9aWdwF60lGWxm0gnijYFhwR6VQbA606a4yMDiomPGTXbTulqZTsRS4AyKjWQ/dNLID0HIqMAdTWpmWFlJHFTKcgZqovqtWowcc0xDxRQBilxQAlGKXFFABijFFGKBBRiijFFxhRijFLQISjFLiigYmKMUppKLiDFGKM0cUANK5B9agdOoH51YLL3IpjbCchh780XGZkuVYg4IzVWchuoxWpJCpzt5zVSe3JHAwaYIynGOlQEVoyWzYzzVR0I4qSrlc0lSFfam4oAbigLmnAZ4p6riiwXIdtKFNWMUCI07BcgIphFWWi4wOtQshFIExlJSmkNA7hQKQ0tADhS5zUdOBJoAXNApPrQKAHgmgU3NKM0AOHuacCRTBTsimIXPrQabk0ZoAdmkNIc0mTQAGmGlJppoAM0maKKAFpKMUUAKKUU2gUAOzRmm0uaBATSUZzSUALijNIKM80DA0lOJppoASg0ppKACkpaSgBc0ZpKUdKAAUopBS0AApwpopwoAUdKBRSigBR0pR0pBQKBDqQUmaUelMBw61IvFNRCx4qxHasevWgRCeTSAGtOPTjnLnC05rRQxKjpQFyjAuXUDnmtyychdo4ArOji8uTJ/SpmnCxkLwTQBfnuVXAU59cVEt6FQ55rJaUkk81GZG9TQBZupzK3PaqZ69aUsc5PNNNAWAmlDkdOKaelMNA7Eu8njNNLUzdSZpAidW70M+e9RBqAeaBoeT60A+lMJo3YpMaJKATnimhqUN3pDJKaaaWNHJpDuKSBTTmg5pDmiwrgKcDTaVeelFholTrVuNgMdqqKDU6KSeKTQ7luKU5watxvyM/jVWKIqVJGc1bXp05ppCbB2z0qBwSKsFhjkdqrSOMDaKLCuRMgHWq85H3RUkjs0nHSk8ksMtTQXM9x6daYBzzV+SIDnNRMi44FMCupxxSEmpSvoKjKdaQChs04Pjqai2kUoz3oYEjOx+lMOTQDQD2pBcYR6802psZpPLyaYERpR9KfsNG33oEIBmgoOTTgKkAB4obHa5AE5pwXtUwjpxj5pXCxCBgUmKlZPSkK96AsR4op2KKLgZ4pRSClA5pFCil570gp2KBCUCg0mKAHjApQaYM0oosBJk05WqPJpQTRYCcGnCokqQGkMkHpSqKjB5p6k0AWEUHrUwAHSq6AnrUoJpMaJlbnjitC2kwMGs1T6VNExHfpWco3NIysbK5PPWnEkdMVTiuiME9PSpzNuHArB02acyJR6nmpI2wSOBVZJDnB6VOSwAK4/GocWtBtpjpflUk1mzzBhgCrNxIT8mMYrPdfmyK6YRsjJysTQsyrk+tTiQ4FVlYeXtHanIT3rSyIciyrAryM0h65FCA4yadVpIzcmIGb8qUkkYJzRjFJinZE3ZEyAnNIF7CpCecUjHHC09g1GGNQOeKhZos4JFR3DEnBaqzKxPHNCCxdjdFPHIzzVpcEZWsYS+WcGpxqBC4AwaYNGpRWYmoN3PNaNrIJxn7poFYfSUsjxISpkG4e9RieLPEi/nQFh+KWkDKRkEGnYpiG0tLiikAg6UtGKKYCUUtGKAEppIHNOI7VC59aQCO+Mms95mVzg/Tk1YmY9hmqMmSaaAc0xPJzQJuuagJ7GozwaLAXo5/mBzVxZI5FXJ+YVjBj24p6yt26g0WA1mhz1IxVK5s1xu9alhkd1+Zhnt7VaVlMeHwcUAYE0G0cA4NVymK3TDkksuRniqU8AD/KMYosO5nKhJyKkUccipwgB6cUGM5wAaEBDgdKcPalK04DbyaYrgRxyKhlUbOKthSy8cVXlBGQeKTApMKbjNSsvNNIxSKI9tBFOxQKAuMxTgDTgBQBQA2inmkxQAgp1AFBoC4CiiigAoNFBPrTADTc0ppDmkAhpBS5pDQAh60UUuKACkzRRimFgNGaKSgBc0hpM0ZoAWjNGaQ0XAM0UlLRcAzQaSjNABSUZooAKKQ0tABRRilFABSjpSClFAAKcKQU4DPSiwAOlKOlKFpyrngjFAmIKD1qUxgLkUgj707CuMVSau2losrru4BqFFwauRSCMZHAHSiwFmWCCEbQMsffpTo0EabnYCsyS4ZnyTn+dAlbpyR780xGr5pxxgjtnrTGlJAA4qqkhHXB/pTldd+SKAHPkHJ5prYZME4p7MCeaRog4JFAFRhjOKiZuasOoUE1WOc80hgMmjPrT0TINIUIOAc0ADHjimGpljz2qUWzYyRzQNFLB6UYNW2gwpNQhTmkMjwaBVgRZGTQYB2oAr4pcGpBEe4pyx460hoixjrRUrpxkUwLk4FADQKcoNPERHFSJASeKVhkewtTSvOMVrW9luXJ4qRrEbsD8PaiwrmKEOeBT1hatlLAdSPxqRbJc9KLBcy44CQAavW9tjk1ZFsvGOKsKmF4osLmIAm0fSkANT7efamMuBkUwuQOhwfSoioA4qaR9uaqtICcCgLjcAdKaz46VKu0DJqvI2TxQCYxwTmoT6VODnINIUH1oKIdppCgqfZQ0Z7UgKpT1H40xk9KuBcUxlz1pXCxVCnpThHzmpwgznHNPEYwKGx2K6oafsqZU9acEHUVNxpFcR560jRkcgYq0EGRmlKL24ouOxUVCamSMDsKkKqAAKaTjgUXBIABzTdvNKTQWxSKGnFRP1JH4U8tmonbmmiGMJopCaKoRSxigU8rSgUgEC4pMelPPSkI70AMNJ70pBpO1MBaUUg6UZoAUU4UwU8GgCROKeKiU4pwbnmlYCYU9WHSolanAkc0AXI5AOCKcW44qorc1IrE0mh3LKtUitgVXQ5708E9qCkyykhWrcEoYYPBrMV8HBqZCeopBc0y2OaVZmwADmq8RJTBqUDC59KXLcXNYS5lJwf4h3qujZfnvTZXLH5enamqGJHenawXuWAnOV/KplUHBqOIMSFxVtIyvWnsTuLHETgk4FTCFGXhsGgYI9PalC4HFc86kk9DVQi0RvGB905HoaQx7Eyx/AVKcVBO2flB59aaqSaH7OKGu0WOMg9/eq87hACpzmn+UX74pv2ckYYj8Kam1uDgmUQwL5bn2pHlyDtwPpViS2UA4aqzR4HHNaKVyGrFRjnrTdtWDHzjFAjrRMzsVwO9TRXbxDauRS+Vk4NNNux6U7isRPKXbcSTmlVzSmFhSrE2eKpEtFi3nkGAMmtOF2bqayo0ZSPWtO1B8sZ70BYs0U1unFCZxzSEOxRS0UAJiilxRigBD1pjrnORmpDTSKAKMmcEVUcY6itKWL5SRzVKRD6U0BScAc1C3WrUkbYJOQKrutCAYCaNx4o2EGniNj070wFR27HFTrOwwD2qAxtjnIxSAHvQBb+0kDAzUTPuOT3qMe9KGxQBPAgZgrd6sm2X2PtVSKXHTjFTCQ9c80mBDLEEbnvVVyO1XJcsMmqbjafagBElK0TMJPmFRsPQUA4FDAjZAelRkVMfemkDtQxkBXFAFSkCmkYNIYgAFAAp1IaYDTRQetFABQfaikNABRQaKADNIaDRSAQ0hzSmkNADT1op2KAKVx2EA9KXFKABSZ9KLhYQ0lKc0lMQGmmlzSGgAoopKAFopDSZpgLRSUUABpDQaKAClpKKAFopO9LQAUtIKWgBaUUCnhSetAAq9qmEYFCAAYIp4bFMkfHEG7U94sYz36UROV6cVI8uQKAIGUdDzS8AcUxm5phbPSmBIG5yKa8jYwKZnikY9jQAA881IrelQing0gLKseBSh6rqTmngmgCYOc809ZiBxVbPfNBJouA93LkjtSIhJ56Ui1IPagB4jzyKkjhDEYpsRzgdhVtdv8PFACLCFBHFSYwuefanLGThj3p7oX46A0rgU2AbIAyf0qrIu1ueK1ZIkSPCsNyjn61SZPMzt5PvQNES7vlx3pzgjnFWktyEy3aopEO4YoAgQbu1NIxVyOHgk8ZpphJ680h3KjA+lLHGQc9auxWhY85q3HaDoBQFykkRPBFW4LbvVtLdRUix7TxQFwjj2gDpT9tKB6U3eADg9KZIHaM5wMVGZU5AOcVC5LHAJwe9Qcg4GeaLAXN/GTxTTIT8o4qsxKrljVczEdOtFgNESqpwWGajE6k4NZhckkk0nmYOTzRYC7cuv8PWqbOQeOKY0pbrSZz1osMlL5HXFMIzyKcoBHFPRMj1oAiCkmpFUr71MIOOeKCFHWkO41U3EEcU8xADORn1qIy46VE0rHoaAuSSAKMcVCevNIzk80gPNJopMkCijHbNM3GnJnqaVh3HAEdqUnAprMBkZJqMvUtFXJi2KYW71EXpC2aVh3JC+TTQeeTUe6gHHenYB5amlvTimFielIWzQFwJph9aCaaWp2JBuDRTc0UxEYGOtPVR3pmDmnKccUAIwx1pp9qexJph9DQAw03FONIaAEzQaDRigAFKCaTGaBmgQ8E04GmDNKKBkqtT1bioRmnqeaGIlUjPAp4b0NRCnKaVhlhG9amDcc1WQnpUy5PpQO47IzVu29CKrohJq3EhUetAiyhHHanyMNu3PWmIhxzinFePpRYVyEKCeKswxAckVHFHuarSDAosJsFUK2RxmpQ3fr702gUWBNkqlTknrTgfTmq4609dw6Cs5RNIyY5lJzjvUDIc5INWVDduKeIt45NReMdy3dlRfpikZWboeKtNEoyKYIx0NVzRZKUim0eR6CqzREHpWsVXpjNV50APAxTi0OSaRn+Tu5FBgIPSrqYxSgA9a0MblFIt1PZAMYq15Y5wKTyieppiuQi3U80vkIOnFWMbeO1BQHnvTArCNS1Sq+zgdBTjH68VC3ykigCZZA3WpFGBx0qmemamhkH3S1FxMnoxUZfn2pyyKe4piHUHrQrBhxS0AJR9aKKAEIHT1qJoh7ZqY1GzAdqVwK0kJK4IqhJD82BWsWJFQtEOoGaYGasOTzVpLcKvP/wCqpY48NzxTnIBxmncCo6qDmoXQEkjirjBW4FIYx0IouFigU46U3y2PQVfWEd+lDw7VODxRcCgoI9qsRLvIxxUcm0dadFcbBtH50AWJFG3A5qjOMgDoRWgoDYI71DIm9yKAKcSBlJbnFQsuGIq9LEY12jvVGReSD1pgMOKaaU0hoAQ0hpSfSm5zSY0JimmnZ9KQ0DGnrRRRQAUlLSUgsFJS0lABS0lLQMSkNKaKQCClFIOtLSAQ9aQ9accUhoGNNIaWkNMTGmkpTRTEJRRSGgApM0Gg0AGaPpSUUAKaKSloAKKXFGKAEXNLQBS4pgApRSgE09VxQAIM1IBgU0YpTQhMdk0gODTcmjNMRKH4oLmoxQTQApOetGTTc0p460ABJpPekzRmgBRThTaUUAPGaUE00U4UDHDNOAxTQOeaeAfTikAqgjkU5fehUPU07pSuBNHjHTmrMSHggHmqUbkGtfT/AJwS3QU7isOEbbd3Y9qbPIFi4GGHrV+dVQ/Lgg8isu6Vmbj6CluMol3kfgnJq9bwFFDHrTLaMo3PrV1iQvGfamBDI/GBUSDcCfSp0QucnrVhIgBgAAUCKYjbqOaRQynmtFYgBxUbQg9RQFxsYBxU6qBz6U1FC8etK6HbnOBQA7djmmvIQeBUCMS55J+tOZ88EfSkALI7yYBpwB6HvTIuHzVlSuM+lMCqwYHgUxgT0qZ3VTgck1G3ByBQBVlLE4bpVd+vWrUoJNVnVs8UwIi9NPPJqYQ96Qx+lAEIVm6VOkORzxUsURHWrKRcZJyKAKogIOFq1FCVXOM08xHtTxhFwT9aQ7kJO/jGKrSkAnFWZJEHQj61nySAknOaAGMcEgcUwsaGpBz1osNCbjQG54pSuckUzGDikCJA3pQHNMFNLGlYZJuzTS2aZk0hNKxVxxY0mTTCSKTOehosFx+7NID6mmZoJosO4/JppOTSbs0hpWEBppJpTTcZpgGaKQ0UCJ3tynXpTRC2Mit97J5CFZcE+uKpSwPE5VlIK1KmpDaaMplIOO9MIPetFoN2SKje1PaqFcoEU0D1qzJCUbHBzTGQgZoC5CRQBUuw96UJQMhCnNLtPrVgRZ6ClMPegRWCmniM1YSLNWo7cEfdzQBnrG3QU8RN1wa147VM5bIqyLJc8jj0oEYSxknB4pdhBxW79hT0xVWez2N8ooHcpRoc1ajhJFSxwbBk96sJFjnJoC5HHF1HpU0cZ65wRT41G7jvUpjxyKBXGgMCO4p+0mlC45pzfKm40BcVFCnHepQpI3EfL61myXDBuOPSoxO5bJY8e/H5Umxpamy0eEBAyDTKrwXZIClsdM+lWSd3zHoaSfcbiIOuTzTxIByQaYBRt6e9Jq4KViUSjvmnK4PQ4qHaT0pAMcg1Dppl87JycZJNJuU1ESccmk5PehU0HtCUv6VFK4bg0pyetNIq4wSIlNsjAA6UoXmnEc8UDjirIDbQBTqKAGkAnmlxS4ooAaVzTHjDDkVLRimBV8rIxTBHg9hVsKMU0x88UAQmIkc80JF69KsAcVBcShQQuRmgQ4yxx8FgKT7QuMr0rKuM7vf1qEyPjAbj0p2EbDXgQfMtV5NRwflqhvkcYJyPegRkjpTAtNqLucDAp63Mh5JzVJIWYgYNWPKZEBNICU3bA4bABqdbnKZK5I5zWcy7uTQEO3AYjimBoC6jbjofeh0GNy4IPTNZyoQ3OTitCOQOFBGMDmkBCUOcmmyOVTArQMakEiqk8OeRQgIEdpOCelJI7g43H8KjYGInHFRmRiMGnYBs7MeDxUBJzT3fdyaiZqEDLcExHBbirBmjVfvZY96yw5+lLv707AaaurtlucYqGdEZmIX6VXjnK9alWbJwOM0gKcqhDkd6iJFXbqPcgYCqByDzTBC5pO9IT6UZpMYppKDRmgYYpCKBRnNAIaaKU0mKQBRRig8daQwxSgUCnjpQCGEGkNSUjLxxSuOwzFNp5pDQMaaD60GkJ7UCENNNKaQ0xBSUUUAIetIaWkPWgQlJTqKYDaKdg0YNADRThQAaUUAAWlAoFKKAACjbS4oFMBQKd9KbRQIdmjNIM0Ci4C0YozRmi4WFpDSUtMLBmgn1pKQ0CFzRmkxQKVxjhThTRThTAenNSBeMiohntUqZA5pDsOC9qsIhOM0yNeRkVpWluJMdgKljRHHZMyjB696bJYlDkcituOEBNp7UpiQcgZqdR3RzzW7J1FS2shjYg55GMVdunDMQuKS2swSWYc9qpCZZgJkQD04p4gU9R0qVIwi7RT8UEsriBe9OKZGKmA9KQDFFxEaxhRTlHc0McdqcmCMgUwAnAJPaoS+48cYqRmywB4AqCXMakrkmhATDrjvTJzhADzmo4JC544qcRbjljxTAhhQMDnrT2twRhTUwQJ0pwNICuItvHpSOp24HGas4z1pCAeKAKSqu4ZFPZAVyPwqUoM8ClVMnnpTuBTdCcY4HekMIq6yrTAEA+ZgPrRcCqsRI4FL9mGPlq2wGMqQfpUQYISSRQBAkZGdwxj0qaMg9uBUbXKliR2pyTBuWIBPPFAEzsQMjioJASpbjNSNLERgMv51G0iPnawOOtAFKSFuTUSwgn5s1bc5yRxUQkRWwaY7kTwjOBwarOMHB4qzJIrnIzn0quwyTmkAzeaRmyMUjU09aBgelIaUCkJIoAD0pvQZoJppOaQwJ9aT6UHNJSsO4ZoOaKafeiwXFBNGTTaUUWC4uaOpoFOAosFxuKKfg96KLAdilyrrjoRQyJPw3DDv6+xrGjnI6HFW4bo5GeRXD7Nxd0dXMmrD5LEKfu89iKjNuu0gcVfgvI2Gx+abJFgFhyvtW0KjekjGULGJPaljkdBVdrV9uQv6VtyR8YC4qsEdW2tg/StkzMyDbsOMUog5yVxWyI0PJGKY0SkdMg0wM3ywOnFDLkVakjC5qJUoAhRMdavRtt2gY5qERnOBTwrBgTQK5oRopwcZz61OAMVFGflXv61MKBBg014w3WpMUv1oArmBegzQIQAM81PilH0oAjVccjrQxIHvTyOOKYQTwaQFWV5FPqKYZnZNp5PrVl4vXmmeUMcDmmNFQ5J55pyRljkD6VK8TDmmqxUAc0mMXZjBHFXrQsyEE5UVVDEjnmnido1G0DJqWWvM0QqbsHHFOfB/CstbkmTceDVpJg6jHFYTckaRimXI8dMZHWidVCBlUA0yJwtPkkDLjGMVFOUnIU42K5pMU803FdhzhRRRigAoxRiimAYoxRQaAEpaYCwODzThzQAYopaMUAJRS4oxQBG5wDiqknXJGKulRUM8W5eM00xGRLln+bmo8AVaeJuTUBU7sGmgHRgZzUx2gZHNRIuOp608DKEL2piGvLt6daY1w5GCw2+lRSgjkmoS2etAXLUTjeARkd6tHypNoUYyKzEySMd6uQxneo9aGCJliZWOefbFTmMxrn15+lPDiNOe3eqkt2GIHOB+tIC7bZYHdmnyqACRwaojUAmdqg/U019SV+Chx9aVguJcsHbaOCO/vVCQc8GiSUlyQSM1FvOetUgEOe9IVNSBueacdpHAphcrY7mlPSpsKy4IxUboO1AEfIp8ZORUZpQaALw/1TgngrWaw5qwZTtwD14qFqQIiNJmnHFGKBiUlOwKQjvQMSiiigAxQKM0maQDsUuM00NinD2pMaALTsgUo6U09KAAkilHPFMNANIaFPSmn3FO7UhpDG4zTDUlIw9aBERppqQ1GadwCilxSYouAlBp2KMGgQgFAHNOC0dOlMBMDvQVxS0GgBMZoAoHtS0xCClxQKU0AIKXvRRTCwUuKASKXI60BYTFApaSkFgopTSUwF7UlGeKKLgFFLmlAz1ouFhuBSgGnAClAouFhAKUUYpwGKQCqKlUHOKaDTgeaARYQgEVpW8wA+U4JxkVlR5Y47VbgVi4IJxmlYDoI3DJkccVBKsh+VWIBqSIYCkHIqcgflQIqRWYABfBOeasIgXAHNP8ApRigV2IaTFONJQAmOaQ8cmnAc801l7UARyOqrk96rLcv5uMALVswqxG7kVFLahmyOKEBIWVtpPeoJORtXnPegwtuUBjjP5+1Wo41VcYGfWmBXt4wuAR0qzjilIA9BmoZLqKNgpYEjrzSuBMR600kKMscAdzVaXUoI1+X5j7Vj3V/JM3LEKT0HSmBt/bIQMh+lV21aFTgKSKwWkOcVGXJ607Bc3Dq0YJIQmon1h8kqoHpWPuPrSZNPQEab6tOwxkD6CqzXTucsSarA84pQuaQywty6nhiPx61ILpimCc59arqlPWPii47Ehk+Xjr6dqaZT6kYprRnGRTNp70XCxKZCeQaBKw6moWIXiml/agLFxpywGeg7dqrs4J9KhMhpCSeaYWLAcdjn3pTJ2HFV1OOtONK4WHE9aaGxSAmmmi4WHluaaTniikI7UAITTSR0oIpCvegdxCTRk0YoFILi9qQ5pRmigBBQMUopcUAAp6g5pAKmiXJyaAuSxRFlzRT1Yx5AIooFcYrU8SkHiqwal3VnYu5eWY9aswX8qAgNlT2PSspXx0OKcJDnrRyormZrC/HRscfmKlilWTpgGsYPnrzT1kYdCRTsrEm7sQjOQfakaMjoOPpWVFcsvBNaNrfYG1uV4rOTlEuMUxjwM+dq5/DNRrbcc8VqLcRdVYD9Ka4jc7lI5GSPWpjVbeoOnYoLbgDJ5NPFup61aMRA3DlexpOhxWqlczasQxZRtuOKnGKTbnrTgtO4gpfrQKKBBRilo470AJikwKdijFADSBSEDHFOxQRQMqyk7sVCBk1dZBjIqsVKv0FAAigkD1pZExgY4zSgE8rge1Obp83Wk0UmVWUA8damgYD2qFs7ianh24561nI0gW43JIBqdMt04qvGMkNVqNwD71jzKOppJNoHB6MMY7io8elWyQy/Nj6VE0Yz2Ga0hVuYuJBQOlOddp4OaTFb3MmhDRS0YoASkNOpMUARkZbNOHSlNIBQAuKKWjFABSUtGKYCGkIPQ07FIaAK8kQOcjFUJ7dlfK8itYjPBphjBPPNFwMUhy3IPFPAYYA4rTeJT/CKheEDtincRnSrkHNV1iZ3wK1TCpBqsUaOTj1x+FNMLDIrUhvpV7aI8bR1FPt0BU55/nUjp8vqAOlJsCjIwKnviqbAHJLY9KsyqY3IAJzVKTJOcYpoGRs3OKjMhFKcmmGqEDNTc0hpASKAHljRvOOtMyaBk0BYfvPrSl+KjNAoGKfekzilJpp5pAOBpCc0w5o3HpQAje1IDTic0hoGFIfSkJx1pMmgBRSjFNB9KBQA89KYaXNJnmkAgp4NNxQKTGh4Jpc0wUoJpXHYDQAccGlGc804e1JjGgGgj0pSKTFACYpCMc1IBmkZe1AEBFNI5qYrTSp9KLhYjC5pQtPVKmSLjkUXCxAEzShaseXjrzQE55ouOxBs9KaVqyVHamlR2ouKxXwaQg1NikK07isQ49KUA08gZpMcU7iGig0uKDimFhppaTPpSA0CFzSg96bmjNADhRTQTQDQA7NGaTNJmmA6lHvTc0oJoAcD6UoPpTMmlB9aAH5NANMyaN1ADw1KDTM5pQaQEoanoeaiGaeue1AXLdqCXAHOa1Ut2hTOc96zLEZkBJwP5VrLPGnys2c0CHLJJHgjIU+tX4JN65P5VlyX+Bwqgjv1qNb9gwIbkdPagRu0hIHU4rGfVpCNqgD6VDJeSYyXJalYDfBB6d6azKo+ZgK54X8vdyMU17x25LEketOwHRh1JwCDUpQ92X8xXKfbH7MQfWg3kjdXb86TTKVup1YiyCSw479qjI9eK56DUZYQVVztPUZqzHq7IuWAZucbulJKSB2NKW4ih5frUS6jEUYnII425rCmuXlcszZyaiLk8GqSJNC51CSVsg4xwMVTaZmJJJPNMAB6c0CMnpzTHYazse9Rk1IYyvNRHpRcLCE0lKSKAM9KLgNpRS7aAuDRcdhR1p6kDrTVUntUqRknkVLY7AD6U9MlsdqnitGbscVqWOnR7d0i59qiUkkXGNzORC1Nlhxgnjitp7NFyy8Y7Vnzbe9Qp32NOSxmSRnvUYjBq5IBUeMdq0TMuUrvFt5FREVackryeKrHjiqTJaAZ70Z9aAMUAd6YWFpM0Z9KaD3oAeaYTzxQzHtSA0wA8cmkJzQTxTCT3OaBCgUUgpaAFpQM0AZpyjFIaEA4p6rg80AU4EZoBigAinpwPSow1LnsTmmIkzRUeTRQFhgJo5NNBNKPSoLHipF96jFSKRQCJAKcBxUQYg08NSGHIOBUiuy9Kjz604EUbhsTGdscGlS5bv19RUHBqRVHfilZDuy/b6iyIAyhl5qzFdK7HdwD29Ky1AI4p8YPXmhJIL3NdHDdOKdiqMBdRzVpWLDB5oIZLS4pq04UCsFFFFMQYooooGGKMUUUANIzUZTJzipjRigCIIoJxxUcynI96sgelIwBGPSgCl5TZx609U8ojOCKsYGORTZFDJgVLV0UpWHLIvAzUiPg8c1lSq6NzmiKZ1I61hKlc6FUXU2hJnGcU84YdetZyz7tu79KsLOijvUKDiD5WTMv40hXAzilWVW6NTyw2k1qqjMnBEOKKQOG4HagEVvcxaFxRQKXFADSKMUtGKAIzkHNPHTmlxRii4BRRiigApDS0HFACYpMU40hoAaQKY445wKe2FDE8kdqy570mXjgDgg0K4MuMUUHOBVN9rHKsDkZpnnxyZDFsenakdolx5Z6mqsIsQTCMEHvU4uIz1P4VkuW3Z5ANCOwIPWhoDTbDk45qhcQrjHQjtV5BmHeSQT2qLygwZm5J6GkmOxkMmM1C2K0bi3YdARVCRdpwapMREaYaeetNbntTuFhuc0oJpMelAHNFx2FzRR1OKUL6UrhYSkNSKhI+lIRRcLEZpDTyDTSKLhYbS0lANMLCkU0jFOpCKQDMUuKUjmjBpXHYSigg0YouAZoFFKOlDY0goFApwWpuMFBp4poFPGaAQhpOvSpBS7aVx2IwOOKUjNO204AU7hYiKZ4xT0hY9qkUKDzV2JovL44PFK40ioLcgcjJpREQM4q0zjJINRmZNpUDmi4EQi7E4psihRgVKSKjYZzQIgPWmmnOMdKYc0AIcUjYAxS01j600AwkZpppT1phJNMkCaQk0hpM8UxC5pKDSZNMQppCaTNFAC5pc02igB2aM00GlFADs0ZpBS0wClzSClxQADNLSqKXbQAgzSqM9aXGKVRmgBy1Kq0xRipAaAJ4pDEMD7x70jSbuagJoBNAiYyE9TQGNRBvWgMQaAJCx603zCepphPpSA+tMQ8uelIWpmTRmgdhxPvS7j61HzRQFh4bvTlftUYNKD6UrhYeT70oNRkmlBzRcdiVWwalV/TiqoY9KkjyTzSBIs4LKcnmq7xkZzVpAQBnvU6qpTlc59ajmLsZRWlVasSoC3AwKWOAnoM0+YViADsBUyQMecVchst74Y4/SrotFjTI5pcxSiZyWx64q3FaFuaMFW45qzAzYFK47WLFpbAHnt2q5kAY24FU/tBhH1pi3+eDxWE02zSNkixJk5FZ0qAsc1JcX6cqDg1Re63PtHPvTiminJCSIOxqEDBxileY54xikWUdK01M7jJIjjiqjKQeavs+Qaqvk8VUWS0QGnDrjtQRSYq7kWFYY6cU0gUuaDRcBpHrzTTk9KccUmKYhhJzzSGnFaTBoAQDmnCgLzTwvpQA0e1PHFKFx1o+lAxCTS0mOaBQIU5pR0pKcBQAnNFPUcdDRQIrinCkFKKkseKcnNMFSIM9OtAIkAFAXFIAcU4c1JQlGTQaQ07gSp15qVjuHvVZeDUm4UhEikg8VajBcZ6GqqZJyKuwqRg5/CgB0YbPJq0hwcUoUYpQneglj1OO9PBz0pgA74/OnqMD1oELS4pKY8qIQCRz2oAfRnnFNaVFQksAByTVVr6Hqr54/WnYC5SEheowKqreRycA4/GlWdGXaXH50WYXHG6XcVCM2OuKnRg65Xof0qAeXECxYcjnBFUheeS7bD8p9aYjWxSEZqpHqML/eyvrU6XUDEBZV59TilYdyQL2oI7U4c9KXFICvJEG6io1twB0q3ikwaAuVhAFyaYVPbJq4y5GKQKBwKLIdyGIMcADFWgSBg01Vx0p1FkK7G7QDkd6UiloxQADpRQKKBBRRRQOwUUtJQFgPAyeKrNdxq2GJFTP8AMNpqOSFWXDAY9cc00IVLiJxlWqK4v4oQQpDEVm3kbROVjJGOo7Zqi5boe/rVJXA0H1aUvlAAPTqKQavLnlUI+lZbMR1phc1VhXNeTUy6Yb8P/wBdZ7yl2JJ5NV99IWNCQiYSYpyykHIwcVXJNCnmgC6ZmkIyfw7U+IncAeef0plqFLfMa0YYVVweB9P/AK9RJ2LjG5PGmUyAcDtUZ3u3HAHQelW1nVQAuCAO3emB1Zg7jr3X/CsFN3NnTVijcTY+U84rPlUuSelaM6LNM5jU4FQvEoXkgVtFmLVmZ5hYjpUbREDNaMmAAB+NV2GevNVcVikR6UAVK64poFFxjQtSou5hkfWnRLzz0qwsY6g1LZSRWcBchRioiCelXmiByTUTR7TwaSY2irg96bt4zUzLzxTCvaquTYhIxTDVgrnpUbIRRcVhgpR70m3mgU7hYcBmlAGaaKctK40IUzRsJ7U9f0qVVpNjSK+ylC1aVFIoMYHalctIrBM9KeqZPFTLGKmSIEZxUuQ1G5VCe1KsRI4qyYjninhONoqedFchUK460AA1YeHjNRhCOtNSTJcWMIpuPSpSueBTduOtO4rMjPJ4p6HA4pVQnpUkcZNJyHGLZEWOD1ph3Zq4ICxxinNbhV460udFezZUGR3pCSO9SMhBxURU5wOatMzasRsSeKbjFTGPjJ60xlqkIj6ZpjGnmmEUICI0008imkGmSxhoNOxSH2piGmkpT1pKYgopcUYoAB0oooFAABSilFKBQAgFOA9acF45pcUAMFOwaUL7U4LimA1R3p2KcqdzTitILDAuacBihV5pTQFhBQSaMUmKAFP1pM0Gm5phYfupMmmk0lAD80tMB5p4PFArBmkJFBNNouOw7JpMmkNFFwsOFLSCgUgsLSige1Sop60XGNCnNTxJzSKvNXIEUnOM1DdioofEm4fMKl2FgFXgVLFGHYA9KuRQIuWbHFYuVjaMSstkpiy3J6UkUCxkjHSrjyDO1VqvJkkkDFSpNlOKAspzgdKQTFevOOtJtYjA70kcRMm1uRVJ2JsRl2bJAxSxTGPqM4pbpJFYhVIX2rOMrgkE4NWnclqxcmuC7fNwPSoHlCHgZFVGdmf5iTSEtgDmqsTcWQ7mLZ61GpZeBjmnZzxQmM4709haiqWIwTxTwM9qcsTEZqRIsjPSlcpJkeDTGHNTsBionHcUkwsQMPamEVORTSMVVyWiHBoI9akK0hWmFhhFJtp5GOlIaZNhgX1pSBS0YoCwgX0pwyKUDPWlApNjsNNGDT8UEGi4NDMHOKNh9acOtSA+tMQxYyRg9akWPilWnqQTg0XEwERxRVu3YbMelFArmJnnFAb1qP8AGlBNIokFWLcjdgjOarA1bs03vheM0MaJGQk4FSLbvjJzV22tiGyeT0q8oB/dlfmrK5aMIwsMk0gjJPSt17YN6VXNmQ528Ci4XRmiAkZFNWJicc1sC1H3RnmnLaxRt83DD1qXOzsUoX1KEcXlxkt94VLbupO096ZfSnfhSBxVFZSpyK0jqRLQ2HuFjGRzUAuXcMd5AFUGlyc0nmkDjoeoq0iGXFnCn7x9+c1ZN0UQENWMXPcUeYT1JNFhGodTP8XOPTvVKS8Z3JIyTVUuR9KaWPrTSETyXLMCCTjpjtUQcjr+lRFuabmqETiUjPOKXzSe9V91KGp6AWPMbjOTjpzSB88nmoN5FG6jQCwr+lPD/NnPT3qoH9DTg9KwXNW21GWBdoclewPIFaMWpxMMtwT+lcyXPY0quw4HFJxHc7FWVlDKcg+lLiuXt7ySEgox4+uPyqyL93JLuwOODnvU8oXN+jFZVvqypGFkVnYHrnmpF1iNmyIGC59RnFTZjSNIUVVh1C3kyGZo8f3uc1Os8LNtWVST05xSvYaRJRQFOMg5oIwSD1FCdwtYKSlHSlxTuAlA6UtJSEFFA6UUANIyajnZ0TKgGpaDyDTAyJmMhyQc/SopLcvHkLj2rVZAcjaBUb7FU5AppgYElu2e/FV2hYDPPFbp2MxHeqxCFyCvWqTYrGT5bUoibNa6woeCuTTjaqozjFHMFjHEJPQE04QntitUxRKmApLd6rMuD9aLhYhijCHJ6irQuCFwelVmOOlNL9jStcadix9pKghcjNPivTGpB5BrPZ8mjccdaOVBzMu/anAIU4yeajaUnqarbvegN6mmkkFywX9aaSD0qLd604GiwIVlLUzy2Xk1Kh5Bq2gSQY7mpbsNFNU9KmUYHPFXFtCF5waa1owGam5aK5B6io3jLVbERHUVIIATwKkZmeT60x4+eK0JISpbHaoTHmjmHYpbTTWQ85q2YiDQIyeCKfMHKZrDBpMVamhO7ioCp7irTM3EZinClC05FobGkKqngCpVXHU1JGny5xSFSOlRe5dgVfWnEUwZ6U456mkFgHWrMWAKrr1qdDiokXHQshB1NKVXOeKqmUigOfWsuRs150WmCbSOKrsqnOKQvx1pu7nrVRi0JyTE2Y7UnlbjwKlXHUmnKQOnWm20JJMYICAPerMcQVMcUyRwq5FRiUnrwKhqUi01EsNhEJ4zVN5Sc/pTnfdxnpUZ9xVwhbczlO+xExJNN6HIpWoB9a2WhiITxzUDY71LIPTpULGqQhpppxinGmHpTJGNzTDUhFMIoEyM001IaYaYDT1opTSEUxBRRRTEFOFIOlKBQAo6U9eaaBT1FACjnpTgKQClFAEirngVIsQHWmITUi5JApDQpjwOnSmeWcZq75J2AnrSCFiDxQBSK4pAuanaIimlcUARlaaympwvHNMYYouFiEimEelSkVGelFxDT1ooNAphYUUtJSZoAXNFJS0DAigUCnKMmlcLDhwMGkxUgTIppGDRcdhVqVPeowKeOlJgSjqKuWoAO5ulUAcVYjlxHg0mrlR0NVriONcJg1F9qZup4FZxc5zT1J7VnylqRqpLnmpEYEn2rORjgc1KkhXkc1PIUpF13GccCnRkZzkVS3ndzStNj7oxRy3DmLksq7cN0NZ0yRSHBxye3WmPKWPJzTRyapRsJyuJJbYGUqJo279auglVwKhfIPFUSVGjPOecUxEwQcVbzxgcZqErggmncVi7GYzGFIIPrTHPYGoVJ6U5icc9ai2pdxrc1GeKcTTGJpoQhphoBx3ppamiWKaTFNzTgaYCNmmH1qUjNMKmncVhlFKRikouIcOnFKKaDSigY8dKDimZNG80IQ4GlDc1GG9KXJqhEhPHFAfuajLelBbNFhMtRSkDiiqykYop2EV2jwOKYBzzxV2MAI27tULqCxK/rUJl2I1GDVy1bYwPWqmKnh46UPUEdHZYdCy5AHeraquc1T04MLYAY61eFZsoMU0jBzTqODQIYcrggZqldhid6/kav4zxVO8yM4544qeW7uWpWMiVix561AetWJcHkfjUBFaoh6jAaaWNK2RUbE9KpEsUk0AmkDZ60HNUKwrNgc1Fuz3pW680wUCHFjSFqaTSEmmA7d70uTTAaAaYDiaKbmlz60CFBNOB9KZmj6UASgmlBqMdOtLQBIGpwaogcUu8UATBiKkVqqhjT1ekxon8wg9aesnI65FVg1SKT1FTYabRuabdEPsYkD88H8a1C4cknrmuWhmZGyP1rXtrwGPLcuOcVm42ZadzSHSlqqlzlTkrnr7VZtpo5B1GT2qXKwcrFxRipHTHI6Uw0KVxWG0UuKSqAKQk9qU00560CInBzwfwqvcKe2PerowaYyA5zRcDElVl5TPFUzK27PvW3PEqZYjrWROAH+UYqkxWGpPJuyCa0WbMCOcjNVYFAHrip5zuiVehA7UnLoWo6C+cpzuIz2qqSdxJ6VGQydaa0x2nNNEsQn35qNiKYz+lNLZqiRSTmmkmkLU0mqAfk0mabmlBpAPDGnKajFSqBSY0TKanjznn8KrqeeamjbB+lSyka8Dt5eGHTvU6NHJkd/eqUV4dgQgHJBJx+lSQkGYE4GelYt23NVG5aMKnqM0xoSMFasspThu/NNcYTcCvPv0pcyISZSeEtkkYx3qEQc896tM56MRycVKYTxxTbKRmtAQc9qjZMcCtMx9jzUE0GFLDk+lK6KRlsuOagkXI4FXmG7OBUTRjODT5rA1coFfanxJ82DVkwgmkEeDkCm5AoijkdMUjL61Iq+lKEz1FRzF8pX280pA6VIUxQFBp8xNhijnpTiD2qRY8HinGMjqKnmTLUSuc01SaldcVGBg1VybWFpMnNSBaa1F0FhVJqVOTUSDJqVOME1LHG4spHGBUR4HNW12FSTxiqsg7jpmiL6DkupGTiml6a7EGoieeK1SMWyQnNACjrzUYOe9PBqrEjJCc1CeKkfJNQmmhMCaQmm59KQ0xAaaaDSEmmIU80wrTs+tIaAGEetNNSH3pppgNxSU4009aBMUUoptKKYh4pwNMFAPpQBIGpwJ7VDk04NQBOpNWbdhuwRVIMamicgg0Aa8e6Q56ip1kG1lKhccfWqtvJ65HpUhIYgqxHrmkAMgIPAyaqyx7frmrg29Dx6E1DLGgUktlu1AykTgVGzVI61GR3osCIyc0w5p7DPSm7aAGH1opxB6U36UwCijFIaQBmjNGDTlWmAL71IopEX1qQcHipbGOHA5pRigDNSLEcE84FFxkRA7UgPOKkKketMI54FACpk808UqISKkEfPPelcCSKHeMnFTrbcZ3c0yNscdKsK2BSHsRlCDwKeispAqeMhiFAzUjmJPmbAYUWFcAileODUckQVSTQ82fu+lQPKzkKe1OwrkbL1IpEBJpznDAHvUqxEKCOc0rDuRsxAwaiJJPNTOD3GaYIy3T0oBMjpCMjNOZSODSLycUWHceigjHekZRU9vGCygrnNW5baMISvGKBXMZxjio2NTTqwzzVYtzRYq4hxTTQTTSTTFcWgGkNJmiwiQNTt2fpUQPalzxRYYp600+1ITSGgQuaC3pTc0U7Bcdn15pN1JSCmAuTS8ilAzShPSgVhopc04IQKTbRcVgzRS7aKLhYlChc5qNlJzxWq8Cj72Kh8nzDhRzWSZqZhXmpoBzxxirx09iPu4pFtWRuckVVxGvp2TFhuB7VeKjPHSsywBDAFiAP4c8Vo8Y4rmqNp6GsEmhxjwMg00g4yRxVZrkjcvrxVdLh4Vc5Jb68frVQcrakSSRoYPbmq11GzqcdQKpSarOMqrYz6VVN1IT8zk59+K0SZGiGXKMhLdv0qtnNW2mDLtPOfXpVZkA5WtEhXGj3FNdM9OKcc0hyKEG5FsIprZFSFqVipGDzTuFiqSaTJqZgCaay1SZLRFmilIxSU7iEopSKaaAYuaXPFMJpaAHZx1oFIDnrRQFhwNOBNRg0oJoAkJ9KbmjNJk5oCw4GngntTBTlBNIEhwNSK1R4pVB70DsWEJyKtLcfIV4Hv3qmh7U8VDKRYMrdvWnQTOsmQ2PpVYZxzTkJFFlaw1c6mwuRNFtY5YcVM64OK5y1u2ifcGIrbtbgzICxBJNc6i4stq+xNikNOIx+PrSHrWiZnawlIRkUOyr1YD1qnJqVum4HJZTjp1/GmlcRaK85FJtx61nJq6k/PGB/un/ABq7b3kE/AbA9wKHoNajbhA0bbuABWNLHzgVtXBR48RybgByfeseSUZPXg0RdxtAoMY5pkkvYfhSFg5y2ain4YEcg9KqwXsMeQn6VCxB605uc5qJiQKpaEjSeabn0NITTcmqJHEim80hPrQTzQFgye9OFMpwoAkUmng9KiGaeuc80ikToc1KrYqBT3pwY9qkZeiYDGehqwHUEEdqzlc5AqYNxWUo3NYuxtpfRum2TJ96gJDkhWO3rzWarnNTxy4HvWfIkVe4/cwf5jnFX7GdwcEkqfXmqAORk9at25AXgck9aibdi4xuXrhwvK4BNV5W/djAHI606YEenrURYgYbvWF2XGOhFFbg5LcehqncREHIzg1fQtnHemTJx82TmtIz11G4ozQp70qq1WDHjJPShQAMYrTmRKiRKnqKlEYI4HNO2g81KqnGe1ZSkaRRSeM78Cnwwc5NWSgJyBU6pnGKh1NB8qRWEOOvelkh+XirphBHPNB2gfMKy52F0ZTQHnNRiDmtRypFQMuenFbRqMlxTKZj7UwxnPFXGQg9KVEBPNac5PLcrwQFutPMR3DIyM1djixk4zxxSbfmPoKxdXUtRRRdCqnA61VdsZFaVzjZweayZODjrXRSfNqZ1NCFj6CmUrcUzPpXUjmYoIpc4plLyaZIMc8iozipDTDQIYVpG9KcetMPWmgGGmmnmmmmhMSig0UAIc00040w0AGaTNKRSYpiA0UGkouFhwopKUnA5piEPFKDSUDpQA8GpEb0qIdKkUc0AXI5Wxjrj1qZZmA5wc+tU1xjjrUiuTxQBI0rHgk/j2o80+tQkknmnoueaBi565ppPanlMU1hxSGMNJilJJppoACOaNox0oBpwpXCxGQR1pu3mpSKQD0ouFhgTmnhRSinAE0XCwKKkUc80Ih/OpBF68Uhjo0GRV1AAvAGDVZFC9T0qaJhnmgLkgjDE5xiq8kOCQBnn+Gp2bB9c1ZaDbGGx1o2Fcp29uzYBp8sTA4VelW4k+UMMhjUmwn5mbIpBczkhYnvTmUqvSrzD5Tt4qrcNtTkHmmgvcgWUo/3jxTZZ9x/yTUDNzxxTAwJwadhEyzsOlW4AWG5l+lUVKrzitK1kR4wCQM9jRsBEys788LV2KFWX5ScCmSIFTA59KW2LAlWBANIEPki6Y5NLFDxlsflUzFVGP8A69G45pDKs9vxuH41XjhJPHGK0SDKhUDHvTkgCLtHbvQBRi3b8dMVLdyGO34A+apSuBkCq12yyQMAwBHr1oAyJXLc5quTkmnyHB4qEk1VguKabk0E56UAUWAXPFJmnYFNIoHcUUu6mg+lITk4pWC4pJpCfWkJNIaYC5pc00UooAdRSDpR1OKAHLknipU4pq5HWnZ6UgHdulJ16UoPrRwDTGJtopwNFBNjakgL5ycURQFHBJq+0OTnpVW4EqMAo6d6wTNbFkIMAgdaa0Y5AGc1FbXO75WIDdKuYPXrRewrXKhg6EDGPSnIHGSScUPMwbaVxzjpTi+7pwDRuPVEEi4JJqvcBtvHarjxZ5NNEBySWzVJpEmLIhJ44qMgg84ralt1PIUVUezzuOMYq1IlooA47VJFG8rYWrS2JfHvV22s2j4YdR1FHMJIzJbdogC2DnvURCkccVvy2ymPHUdKzprII2AevNClcdrGU688VEc1ZnXa5U84qu+PSmA05ppNDHmmk00JinFNIpMmjJpgIaQ04n1ppPrTENPWkpT1pDTEKDRnNJmjNADhk0oNMBNKKLgOBpRTRTh0oAcKkTPaox1qaPrUtlIkReMkU4Jk9KeozwKtQwgnPf1rNyZokQxWbNjDAfU5qw9qo2gMCR19KeYwg4OahKnJO49azu2WrDSjLwaiY7cipnk4x1qBySauNyXYRW55q3a3bxMCpxiqPTpShsd6tpMi9jeTV24EihgO460+4vl+z742HPUdxmufEhFO87I2knbSUbE3uPluHOfmPPXnrUBc9DmnEg9OKYRk8VaVhBvJ60+ORlPHFQkEUq470bgrovR3TbMZIHp0zUcku5yelRBQFzTCTSSSHcm3+9Md896i3ZpCT0JosFxS2aQ8ikptMBrLzTDUp560zHNFxWGEGkxUuBSEUXCwwU4UoFKFNK47CqDT+BTBmlHvSGOBx3pwao/pSigZOpqdW9apq2KlVz61LKRZUjPFSqTVZG5qZDmoZUSdWxVmKQhOO1VkQsOKsxREjA5FYyaNopkqyM3I6elG/nDdqVYwgLNwM4qHOW4rKyNEaFsBwTg026K7arI57E4px3N15rO2olHW5A55x2pFAPJqYxbuMU5bZsEgGq50irJEQXBxUyoSuBSGMg8DOOtXYAMYNZylcHLlKqxbfvDH1pysFbI5qxc446VSJwxFSkEXzIsPNxxVd3J/+vSnB4WkZccnpVJIaSREGIbPpUgYueQM1E+M5HSprVgTj2q3oK9gZScYqZLdmXNSCEnB7VOj7RgisnJkuf8AKUiWTKmoWmK9eavzhWXK1lzginGzeo4yuiGeQMeOKqSYqRwSc1WkJrtppIym7kL81GQalI9aYRit0YMYaQU4jJpAMCqJEJpppSKaaBAaYc0pNIaYMaaaacaaaYmIaQ5paCD2oAaaQ0ppKYhD1oxS0YNAxBigilwaMcUANxRinAelFAhopQKXBpcGi4WBeKcPakANOVc0AOVjT1bBzTkiLda0bbTTIeV4xmpcrFKPMUoVDvg96vx2bAbj3q39jigPGDg/hVvzFEYIAqHO+xfs7GLLCU59KgYKFx3rQupYmPBGe9UZApORxVpkvQrkelMIx1qUg+tKYmPJ6U7iIVwKfgdqXZijFAhppwApSKMUDEAFSwKGfaaixmnITkY4oFc0p7dIEVQwLnr3x7U1QMc1XDk8kkkUeaQKVh3JG2gnFKHA46VWMhppk9KaRNy/FMqOrFQ2PXpV4apG/DR4BHQVheYfWgSHNO1xXOijubZiArgZ7YqQKELE9/5Vz0cuCCD3/wA9qmN2/die3J4pWC5vqqyIcYIPcVk6mhjbaCTUmm3ZLiNsBT+efStF4vMckr7cipvYaRzJVu9J5bZyQRXQmwQEkAHPrSf2ehHNPmQ7GLHHuPertvbsrnABzWlFZxx9gamWNVOVGKGwKphkdgTgfSp1iC8c1Lj0qvcXkUA+ZtzD+H/69LUCUIo96cqA444NZMmpuWyvAqE38znBcgDt2oaYJm8Y8DIOR3xUUkyR7tzDjtWQdTlVdinANVjO7HcxznuetKKfUbaNk3MOPvDn3/pVS/aMQ71bqay95JyaVpty4btVpCIJGJySKhNWGUEGoytMREBzTxS4xS0DGkA00j0p+fSm0gGHNISc5pxppoATNLilxTgBQA0UYp2KcAaBjQtOVe9KF5pwGKAFHSlA4pKMnpSAWgnvSUHpQDDNFGKKYjs8U11BU55ApoaQ9FANI/mspAIXI7c1xxd9je1jHmRvO3R8MfTtWtaMxgAblh1PY1GlvjczfePekBeFgSPlNaN3BaDbt2UgkZUVDHMHYEPhj/CRwauFRKgzzmq5sQMlepNCtYW5YTaw54NPJRAADk1CkT9GPSnFCvOR+FQ3qVa4pUN0pDFztboafHIOmMn1pzSAAZXB9aOfWwnDQiEZU5XjFK0pUEgE4/KpAQRk8VFI4IwuDVcxKiMFySwBXFVb7eQWPTmpHcJgkVBcXYeM7RgY6daqLE1Yx3bPXrUROanlA5Iqsfat0QNc0wmnnnpTGUjnFNIQlANIcikNMBSaQ0h60lAhTSGg0maYMWikpKBDhSimjpSigBw6U4U0dacOtK4x6ipoxiol9RUqn0qWUtCdWxg1OkvuRUEMDyn5celXotNmLqGUhSMnHWpdikx8cUkiblBNTJYyM204APrWpbwiFNo/GpCAetZhcxp9KYDKsKryWXlR7m5b1HatqeQR/e71TuZ4vLCKM57mqTJZiPGRUTZq1IwDkConwelaIRATxxSZPansAelMINMLCgnvTlpgp6A0mwSHAZ60pT0qSNO5qZEBNQ5WNFG5XUHGDUTgitQwDZnHTnNUJdpzRGVwlGxADxTSTRj0pCDmtDOwuaTr0ptBoAU9KQ5pc0ZoAQZpwFIDinhvSkFxAhzShTTwRTlx3pDuQkc+lBHpU5Xe3y/kKmis2YDI60XsMo4PpS7a1hpgXG9gPxqQWMKABnGD7g1NwMgL2xT1Wr0lmqNgOpX2NRtGqn5TmkxoiRW9KnQUq4xUgXPAqGaRLNiNz7elXxHsJPFZcQZOnAzVlJmK4POa5pxbZtFj5iWbaegqxBab/amwweaMnpWhFHsXAOTism3sE5JFX7MUO1VHHel+ysemBUm6RCd5yKkt5DICD2NTZk88rXIY7dlPJzVpQAMYp2KQnBA9aXKZuTY0RqM8UCMDnFPxSg571Sh3FdkTRK4wRVZ7TAypz9av4pDTcLDU2jPFvwOMH2p7QYXnk1bwD1qKdlUAN1NQUptmbNAMZXmiztyZN3PFaEYWQfdAFShFQfKMVXM7FyqaWHhcCq1xHkcYAqznsajlICnPIqZWa0Mot3M+aTYoUHp1qrI25CTU91tJwKqthQeeKuCOlaIqyZquy5NWJO9QnrXXExkQMKYRmpm5qMgCtUZtEe0DkU1uKmqFzVJktEbUw05s005pkjT1puaU0hpiEJpDQaDTExpPNANFAoAWkxSiigQAAUlKaSmAZ5pRSUDNMLi0uBTaBSsFx4ApVUGminAkUwJo0QkFuB3q4lqjYxz9az1b8KlSZ+ACcfXipaY0zSjVF4Kg1fFwoTaowoXFZloMjcx4qRnC/drNq5onYleQlqmiBcbRxxVAvnvT1uinT060KKByuJOi+dgcetRhOeelOZ9xJPXNMLDmrsQ2SRwq3J5UVC4ZeMYFWYxiHcDk/wAqikzzu4osIgJJqPNSMMcCo2xnFUAFvSjOeKZ3pwosBIFo4BwKTd0pCTQBKpXvUbEdjTS3oaaTQhXFNJk96TJ70hamIdn0pajzShqAH8+tKGPemg0uaALFvJsYMOCDnPcH1rWTV5ejgMPcYrCXjpUysTUtXGnY6iG8gkjyzAZpEuY3JArn0chcZNWbd23fLmotYrc2DMgbHGPWq8l6EZlKsQOnvSW8WZBuUlf0qa6i3RsqheM4Heo5lexfLpczZNUlOQo2jnpWdJIzEk1bkXGVYYxVKYBeRzWqZm0MMhoLEjioyeadnA5qxC7yTyaMkDk9KjJFNLGgCUv600tmo+TSikBKGOOaCRjioxmnYzQwFGaDS4xQR60hjTTD7084pTz1oCxGaTFSFfSkxQA3ApVWlApwWi4xop49hShc8inbT2pXCwg+lKB6U9ImJ4BxVmK1Zj0NJysUo3KojLdOad5TAciti3sW7gflU5sFI5rP2qL9mc6RSqhNa8lgBNtXoKlTTkxk1anchxsY6RbhRW/HaRqMYopcwrEizKWx+VTLg81nMwjIJ55qSK5BOM4rmVO2x0OZcZ8dMGlG2ROQOKp/a03dOKswyo33SKhqSdx6NDwoU8cZoJ5xTuD0pCORxWt7rQztYaQOoOKYU5zT9opRn1qHBlqZAwMfQYz6VExdmyTnFWzz1Gc1E6nnFNJod0yjc3ZVc574qolzIz5HODV97VWyWUE0wQRrwFxn8jWiasQ0ym8rSdc1XlJGRzWmyYyCtVJoMk9auMkRJGY7Z4NRkZ6Vbe3xkkUwxheK1TRlYrgUHPSpCoHtTGAqgGbc9KjYEHBqTOKRvm4IpiIT7Ugp7LTQDQAhHekp+OKTBoAbiin49aXAoCxHilHBp3ApKAFGfSpBUYzThmkxkimpohk4PPNQgZq1ajMgBOBnmkwub1hahNjhcKy57VpgAdBVa3mRIkQcgDnmphKhGNwz78Vk7jRJRUIuY84DE0qzqx4zSsMZcwmTbnoO1U5bLceFx/StIFScA0Hng0k7CsczdW3lSMvp096qsMd66O9sjOuUPPc1hXFpLGTuU4HpW0XcWxWPWjFIQaBmmCHAc1KgGaYq81KiEnipbLRNGgYVahgBNRQRnuDitSGLCqT3rlqSaOimkRCDdGV9RjvWLfQNbybW710oIBJFYGoo0kzMRnPepoSfMFVaGb16U4CpBCw7U8Kcc9a7bnPYrtgCozU7j0FRFfahMloaSe1IDzSlcUmKoQuacDxxTBSjrRYRKpqRT61ADinq+OtFgL9oUV1Zlzj1rXWSF0yu0H3IGK55JMdKnjuCOoBFZyjcpMsX8w80hSSo7VTMzetPlZXO7pVc8VSQmyXzKUSnvzUIBI4pAxBosFy2suelSrNg1QVjUisalxRSkzQWXPepI3GRk/WqCselWIuT1rNxNIyNmzcg9SQK1VwVzWHZN/AD7mtCKRl7/L6Vz8tmXPUsSRAnNQQp5bcVIXLDBpB60coltYkDmgHmmCnUrBYk3etCjHFNxSg4NTYixIKYc04GlqpLmQtiqZJM4xUEquzZbA9qvhaRkB6isnCRcZ2IYBgYxUpyaUDApwqlATd3ciwc84xUNxyuFq0RUErKgxUyVhxepmTrjrVR27ZqxdyAnA4qg75rWnE3lKyEYg1ExyaGamMa6IoxcriMRjiozTiaYc1ZFxCajbmnEmozVCGmmmnHNMNCENNIadikIqriGGkIp5BpDRcQykpxBpMUwEzRTgKdtNArEdGPSpNnOKURH0ouFiIDNOC0/ZThx1FFwsRhPWlWPPQVKFzUseB1FK47FUpjrSEGrrKrHIFRGAk+1NSFYrjJPFWIQegUZpyQ461ME2jihsEh6OUTaaYWzmmuxNR55pWHsS5PSm5x1NN3EdKQtmiwh5ajdUYJozTAlErAcHFI0xPUmojSd6dhEhfNNNIOKTfRYBwA70YppakDGmBIaQ0gNNLUABNNJNBbNNJoELk0E02koCw/J70gJBpKMUBYeGp4bpUYFOAoCw8Nnipo+e1RoverdrEHlWNjjc2Mn3qG7FRQ+CF5CAoJz6VqW1iyN8/B9qmUxWgEcaF27nil+0gnhcfj3rFyuapJFslYkHYCs+7v1VSEwD+tVb+6kQDHIPp/OskzF3O45pQp63ZUp20J5JWY5JPJqvIx6U4uqjg5qFiWPNbpWMW7jScmjJ70uOaQ8CqEIaaaWlVcnmgLBGhZgAMk1Zit2P3hT7YBG3HnFXfNVsELjHes5SaNIxKX2Y59KRo9vNWpJU7ZJqrJISeOOaSbYNIaRimlRQATyeKeoHSqFYYse44FKVA61ZiVSM9vSopBlyf4e1LmHykBHFIQRUwXPA4qQQZ7U7k2Ko6UoBFWRaseQCae1rIOoIouKxBGwyMjj0q1EqttPTNMjtsct0rRtbWN0VhyRSbGiaKBQqkAc1ZWFVcEdu3anKm0cCnAVk1ctSSHqwzzT+O1RdOaATU+zQ3MCgDlh3pcUpoNWlYlu43FFKaKZNzFOcE56VEXxkGnzkRDgckZzVJpeSaqK0KbJfMbJqeKUryGx9KpeZ60gkx1puKegk7G1FfMp+YZqwt/GTggj3rnllI6HFTLMelQ6SL9pfc6ON1cHbjikDgsQMZFYyTsuMMfw4qwlwvBJIPr6VPK0FzUppFMicuAwbOalqXoAxlyOBUMqFvapmcIDk1EzGQYAxnvQgGCIHGc0NACM1Ck0kUhRgW/u+1Oe9x/Dj2NNCGPZDOCcCqMtspYhTmr7ym5BVFI46nIpqQ4+VgTjr71SdhMy2tm3YPbrUE0BXpzWrNblXJGSD2z0quNm7DDA/WtEyWjJKYpNtWrlFV8L0zVZjitE7kNWG4FIVPanYpCKYDQDRj1pc0A0AMIpDTw3rSjBoAixnpQAakAHQUUBcaATTlXBpwxS5XtQFx6gYqWP5TuJqvv9KUP2NFhXLq3LDox4qePU3XBKK2PqP5EVlFvQ0BsUcqC5pvqMjnjC49BT11CVTndnHbHFZW6lDUuVBc37bUyXUSY2k9u30rQa8hVMl1PtmuTEhHBqVJDjmpcBpnRrfI+SCAB6Gnq0dzG20gEdc1zglI5BxT47pk+6SCRUuD6FKS6kt9aCKTA71FFBuYA8etOMu88kn9f50CQDpVJOwXVyf7BIo3BSVHO7HFOjQB/mqFbphwGbnjg4H5U03DFsmpsyro1GKxbSu0geuKkFyWXccDHaslZieDTxKe1Zyp3LjOxtI+/lewqK4hR2UFfm71XsXG47nIJ6fT0qa5uo4EG3knPesfZtS0NedNFG5hRB90iqEhGeKnu7ppuWqk75roin1MWwLA0hUYph4NG49K0sSNK56c00g1KrAcCkbHammTYiwaADUiLu4xzUgjwwBHWi4kiID1owelTNGVPTimlR3ouFhgyDTwSKTFFAWFL54JpKKcMUBYVAaa4waevFDDPBpDIwakU80wLg04cUAidPerMILHgYqop55q1FIRgHv2qJLQqL1NeyiwCxOatoPaqVtqCRoqGIcd6vJcW8v3WCn8q52aDxmlFAUH7rBqQqRU3QDxSrTRThSYx4opoPNGakQ4HFLvGKjLU0mnYLEwYGl3VBn6UuaNQ5SRn44poY55NJzTTRYLE+ap3rbQAKlU7TkZ561T1CYA7P1rO12OKszMuZCW5qo+ank5yarsTXZBWQSeoxjTGJ7U44zimHFWkZtjeTSGlNIKqwhpXmgx56U8sB1oD0WC5EIWz900NCw4IqykuBjpUqyh+GVTxQ9AWpnGIjrxTStdBFb2s4IXIIHKsR+lRNYW4dgW+YdwalSHYw9vtSiMk8VpS2RQkqp2+uOKhaFk4KnkVVxWKfleopREBVxIGfOAePwpHhZOtFwsUzHzUixjHNPZSOMUmCOtFx2FWNc0pQY4pFzTt1TqPQjMfGRTCnNTA+lBwelUhNEKrz0qRVBI5xQPakDYPFMRbigUjcTmhkAGelQpIQMZ/Gnl89amxWg08UhOODTS3JphbNNEgxz0phzQfrSE1SJYnJoFGeaQmmIWlJphNGaYDs8UmR1ozxScd6YgLZpDQcUmaQBk0ucUh46000AOLZpDSUHNABmikPWjFMBT0oFIPenDpSuABTTwvrQDSilcBduKeOtN7Uqk0hkyAirtlbh3BZsAYPHOapR5JxitawjZSBjqBUyLRZWDbIzncwPXPX2pywFxkVZSEkZLH6VKFAGBWY7mVd2gaLLdRWDLGUdgOgrqJoHkPUBfTvVZ9MWT5gMZqouwmrnPAZ61IsZI45rZTSUWT5uVx0pz6fGg+TP41fMTYxPLwOajYEmtY2jOx2ggA4pDZE9QMilzDsZIT0FTxxZXJ4/pVp7VkwTxmgRhV5FDY0iADawB5rQSEtEpOADVVVAOTzVyCYMu1uMVLKRVmg2sQDjFQNHt61euF+ckdqpyE5xQgZC3HvSA+lIcmgAg8iqJLMKkj0pzIeg5qJWOMVYt+ZFB6mpsO40QNjOOlWooGKjd2q4sOxTjmp4kXbwcnHWkBTjRlPHOKWWIspZc5NXUXBOe9O24PAouK5SgtMDLNnNWIIBCSeOamAx0GKXFFxAKXFFLQA2ilxRQAUUUYoATmiiigDF1BoyrYbDgdO1ZLNzV25tH35U59fXNUnikQ4KkfhVwWg5MbupQ2e9JtPcU0/WrIJN1PV8YqAmgE0WAurIeMGp0YkYrPRj1qxGw49aTRSZs2QkAU5x7dsVoA8c81k2lwylVPANaStxgc1zz0NI6kFwdzZPbp7U2BiG5ycdu1OkiySaZGQp5rN7aGiWupb2q4yQAR6VWuLdSNwGWqxG2cY/GpM54NKDa3FNK5nwSsp2shHuBUwkUlgeMDr61YMaE/dphgUNuXj9a05iLFdpA0eTww7Csm53iXcFwD1yK3hEoydo56+tRS2iyjnINUpiauc/cHfg7cEflVNgT0rfn09iAqgVQn06WMgcnNbRmjNozgOKDirn2GRTlgdvrUMkDfNgcCqTuKxWY+nX1pCTTmQjjFM2npVCDNGT2o2MPWkI9aYhcmjJpDmkzQA4HmlpooFADhSjNMzTgaAsLS800ZNKKLhYdQKTNOUjv0ouAq5p4oXaBmkJ54pAPB4pdxHSmg5FBPrQFh4fFJu96jLUoJoAfvxwOKcGJ4NQ5zzShjSYydGweealV+lVlY9qcCT3pNDTLayY6HGKa+WOSeahBOKcpOeamxVwaFzyOaiaFl5OQash2HApVillOG6/SlcCiUPpSAGr3kEHGc1C6846GncCuFPalCn0qXDA8jip4Ezy1K9hpXGW1q0h+WrUsHlkKwzx1q7aPGvBUDPenzlPNzjcAPTisPaS5jdQjYyWXAwRUDx56CtKVUY5C4BNV3CoSBn2q4yuRKJSK4OKQjFSMOTxTGzWqZk0Mpyg0gxnmngjtQAoHrUsUStkuxCj05NRA5608E4wO1IehG4CuQpyKRVJqQqDyacCFGMU76ANC7SM1KmSeaaGHpUiHnipbGkTRqT061OikZznin6cm+UA4xWibaJpsZwcdK5pzs7GysUrbcJASxH8q3UIKjNVPsiIoyeB60vluhBU4X8+KzTuxSs9i0UBzxjNN2+nOKaJG7n9KXccdaoizDjpijNJmkJpIoDSD3pKUVVgFFLSDAozSGLSLyf50hpMnHBxTaERXE6xDgjn371jzS72JPNSXzr57bSQD2qkxOeaqEOoc1gY9aifinFqiY5rZIhjGbFMLetK2ajOatEMUuaaXbPWkIpQB3piDJ7nNAJpcUcAU7gAY08PjvSDnmlAFIFoPSRgcqSD29aeJWzkmmBSBwOKaSTS0HctrdyBdpYkenWr1mxmyGAIH6fSsUMant52jYHPHpScew1LuascYM/wA3Q5/GpTaxnJIBzWctwGIG4qB39Kt20zGGYgk7RwaizQ7kF1bxRgqCA3b1qjIoHGQcVZlUtF5rtlsfjVEvVRuFxGGKbilLetN3VYrjhTTRmgmgLiE80gzS49aKQD1OKVm7VGGINNY+pp7gKWpCaZnNLg0yQyaQmg00mgGLmmmikNMTDNKDSUoBxmmAuaCDQKUUAIVOKaBUmKAoBpXCwwj1pp61KaAoouFiIDtSnNSrGDk9KYVGcYoCwzFJTyDTSDTASnA0mKQe1ADwaUGmLmngetIB4NKD6c0iip4o8nkUgRZ0+3aeb5e36VuJEyHdwSOKy7OQW7Z2nJrfjcMm5QQGFZSZaFTIQZ/GnYpMjHpQOelRcdhTj0pB7UGindDsxpHeo2UMMVKRnoQfxFN2k9BRcLMgdVjBJ4zVTzQGOATWg6bvvAH61GIFByAKaYijKjMNx/KqbAk4NbJhUjGOtQGzH3qdxGO428imb26jithrJCMkZqnJZMpJAOO1NO4xscwK/N2qCQ724FWPJGzPTFS2kQ3/ADLmnsK5Ujty3JXAqKVNp4rfa3VlKjiqUtkN5VeeP1pJiMkDnip4AWcYzmrkVhiQBufWr8FokZyFznv3obAIFZ4wDVhUCjApwUAccUuKkBOOtGKXFLigBMUuKMUuKAExRilooASig0YpgFFFFFwEopMUUAc7HdsvXnvz1pZJjJ97kelUFenrJ2Na2JTJyispzxVdoznjFOMppu/ijULkTRkdKTafQ1KGOeKXdjrTC5EoPvU0ec05TThweKGCLNuz71J79zWqJ/KT5iDWMj8cHFOMhK96ylHmNIuxsxXCycNxmpCkR64H44rFjm2jJ69qupdIV+ZenTHNYSptPQ2U01qX0CIcKwJ+tKccetY0jKXLDcfQ5wav20xkiGeSBiplGSV0NNMuqcikkZY1ySBnpk96rmdUXcWwRxisi9vGlkZQ3yjp2p04yk9SZ2iT3mpz52xlVxzxyabDrEodfNCsg4PGCff61mSMT+NRk966uRHPzM6sXduRkSrz708qrjOQR26GuTSQg8dvetbS70q3knJVuhHOKzlTtsWpXNOWBXTbgAfpVCe0wgAFagORnsaayg1Ck0VZMwJLTAyePWqrWpzwK6ZolYYYA5qM2qZyFx/KtFUJ5TDjsWZMlcmobmy8lcnr6V0ZjZB8uNv8qz75QAAcnIzTjO7E42OeZDnFMwfStRkTOTimNGh6cVsmRYzwDQVxyauiEZ4qOSPHAFFxWK1A6VJ5fOB1pTGcUxEQz2pacUINKq560wEBOcmlHSpdigUhUHpSAaD60Fh2FNIOKQUASK3HNJnJ60zJozQA7dSgmmZpc0APBpeTTAaCfWgCVSc804NioQ3vShqVgLAfFKsnPHFV91KHOMiiw7l5JcNk4NWIrlUxuXI+uKzFc0vmE96nlHcuu5d8rwPQdajKgtksfxqFXpwYjqaVh3uSsAcCnoV6d6rM+etNDknINFrgmXA5U564rRtZkZcMBWOjEnBNWGcLHheTis3C5aky1LKgYhcHNVtqufmziq/mNnAFTRNnGaOXlHzNhPbMqFlU4FUyOcHtWlI7qCm5iDVNhzzxmnFiZWbOaQHmrDQNt3AErnGaiMZBwRVXJswQ5pQaQIaesZzyadwQDJpQpNPRAD61ZiQFsGocki4q5AkZJyeKlVcdOa0YLJXHct+lTfYChy5UL7nFYuqr2L5LFCEFuASMelW4gVfLN/jQY1SQqpB+hq7awRugLYJ/irObTLWiFd/PixnINVxBLGCUkbjpV+O3UHI6VKYkxgcVEUTzJFaBmKDd1H61OEJGQKDDt6c04Pjgiq9RN32GYOMmmmpS2R0NR7WxwKVwTExQKTpwaCeKq4xT1opM00sc8daLiH00nnFRkn6UHlcHuKoDIvwBOSvaqpGeTVy+jKNwpGf1qmAwYEqcVtHVEPQa0Zx1qNk44qwcEYHFR8A+tUIrlCe3NMZCOoxV0Mgzuyc1DcFc/Ln1zVIllUjFJinAZPFWreCMOPNyV9utPYCmQaSrd3GgbMYwDxVYqaEAL6CrUESkqTyTz+FQRxsTwCa07PYZMOuMc0PYBxgAj3BcD07VSeJgc7QK2iyOPvDaO1VZPJKMitk/w/T0rNNgzIK5z2xQi5cA81ahgWR9vrUiW4SbaSOD371dxFgWERiUkEMeQV5FS20RAkQjjkcd6VblUBVlXA4HNTxupTeuMHkZ9azbZSM++iWKHavWsVm54rdv4JbjcUClV7Ajk+tYUqMj4YYq4CY3JpQTTRT1Qt2qxAKkVSRn0qe3tlbBY/hVl4o4wVVSc+tS2UZhpN3rUtwu18gYqA5prUGBbNNOaU0hyelAhM460u7PFNIwaQZpiHE0wmnYzRtpgMzS5pdtJg0BYO9KD2puKUZoAWjdzQOeacseTzRcLCZpQO9LswaMcUrhYTNLmgimnIoAeG7UhHUmkXmnKoPWgBDz0pNh71KFUUvHpRcCBlANJtqcqCMUwIaLhYYo608A09VA607y880XCwxavWiEuvFQRxc4B61rWcAGC3BFTJ2GkWlswVzwatphEAbtSRnEYJ4+tZ9zePvYYwh4yOf5VnuUkSz3MjNhcgdqI55wm3HB/OoILuMOu/lTx/8AXq41zEqZXB9qiTa0NYpDo5HA5YnnoabJK5BXj2p0cqSplfyNNk56YGKzTd9TSyIwzpgg4zTZL18FT+Y4qJ5CDgHgVXZuea1jG5m2Wo751GG5x6+lXopRLHuHGayQCeBzmrVtI0SbWwRn0pvQixeBo68VGsoZgoB59qnAHJPGKVxcrGbQRUNw+0bVGWPerW0YyKYyK2MimmKzM2TcUyQM+1T2UYWPkZJ5zVoxqTyozShQOBxTbAAM0bR1HU04UYpCGBQD0pwpcUCi4BiiilxRcBMUoooxQFgxRS4ooGJRUE11FD95skHG2qNzqnG2LIH600mxXNQHPApa5xbuTfuDkZP51qW96ZgARim1YaVy/wC1JilU8DvQSo6kVm5WHyMSimGaPJG4cUUc4+RnFhsUBuMio93FGa67GBKCKXcaiPSiiwEoagHvUeaXJzRYCZXp4bHfNVgSOlODUWGTiTv0p4k4xVbdmjJpWC5Z80U5JGJyKqZ5pQ57Gk0O5f8AM9acshHzKxB9qpK57mn7yRik0UmXGmZuOp9TVXyXdiaVXweTmp0kGODxSWgbkS2jPkDtUUlq4OBj860omUDnGTQ8aEfK3PfNLnY+VGO8bx8MvFLFK8bZUkY9O1aZtSy/Nj29BSrZZKgIMjrVc66k8jH6dqD7xHO2QcAe2K2DjrVBbOJFBC7X7YGeaY0kqP5ZclT0zWDtJ6Fq63L7uqru4xTY5UkGV4OehNZzvGqlDISQcnJ4/CoRIHlBViMUnTbGppGjdTBCAX259ayryVn53Zxx9alvpg23K4K/jVJmyK0hC2pMpXImJ75oUNjIp+3d3p6L8nNa3IsQh+eaRmyMHrUkqjoBzUBponYOAaUHnmmHNOAPemArAHpTeBzThxQE3dKLhYYaAM1KIHP8J59qVraRACVIzSuh2ZAy9qY2akdWHJqNj600xWG0UGgg0xBRk0hNIelMBxJpM0lFADgaUEmmUoNIB5+tLuqPNAPrQBIGzTg2KiBpQaAJkcinhxUAyacGpWGSkbj1oVPWmBvWnB8GiwE6Dbgipiyf3c/WqiuaeGqbDuWlkjRSPKyTToptrghR16VU38Zo3k98UmrjTNO4lEka7SB6e1RLb+YNxbNVFkPQ9qsW9yIiSec9R61DTS0KTRYMKiPacqR78H8KoyZVivXHerrXUb87DkZ6txVSREY/Lke1TC/UqVuhCGPalBp+0LyKVcE9K0JQ+KMv0q9FC8eCUPr0qGBQJgrH5SOoq86y7AWDZA69jXPUbZvBJFuB3BHAUD164qrqEhkcBXYgdQTxmoUuJckDJz+v41DLIwJ3Lgk1jGm1LUbtuNyw5AyB17VdtL114YAg/nVWBgeGBORU1uQBll3AZxirlqrDSua1vdI3ysQG9BVoc1gWo82fC5UdfpWooYfxNWWqdiJQXQtg4prlcZNV03DgsTTmAVdzsFHvVc11YnlsKZiqknt+FVVu5XUkYIPQen41FPewKCCCw9F4B/GqElzvOIiUXPTOauMbj0RpNdqrAFgfWom1Vd2AvFZbbjyTk0iRM+4jJIrT2aJcjUbV1J4i6+p5qvLqchGExH7gcn/Cqjwuq7iuAKhye9UoR6Cu0acOpbYiJFZnzwxapxeqEU5BYj9axhyOTikVivHam6aYKZaurlpX3OScdB2H0qs0x60xm3VGc1UY2ViW7kvm+poMgqE0zJq7CuTFueKjfJ5puaUMO9ArguF5NO3nPWmE5oBFOwrkrHI6dKjAycnmgN2oJosMsRyBBx1oaUliTxxUG80wuSaVhXLUF0YmJPzA9u3NRmU5Oargml3Y4p2C5ZS4ZGyOhHSkMzMck/nVYtS7jRYWpOGz+NPErAY3HA/KqwNAJoshloTEd+vXtTHCyHkdag3EUoalYdxwgXPB4qQhUUAAE1CGNOByOaBoeJSDxUqXDk8tj8M1XCEnirMFo8mMA1LaW40myOdDKdw5qo8RU81uxWGMbj9akfTo5Bzms1WjfQ09mzmiD6UEelb7aMh6MRxUb6MqxsSx3Dp6VXtIk8jMIg0hXNaKWBdypyDT300hCwxVcyFytmWB2pyqa0VsG25bHHrQtmw+ZhwKOYOUorE7nAGKe1o45OTitEKsY+RTzRg4wQdpqeZlKKMsw4pDHjoKvtGATtpnlc88U1Ji5SokeeaDgdquCNQNtQPERzRcLFc5zRSuCvNMJNWiQY5pACaUAnrUkaktgcU0IYqnOKmCEAGlEfQ5pwOOtAiNlxTakJ65pCBnNIYgHrSg+1Ix9KFPNOwrj1GalRPekTbjkZqaMHtgZpXBD4ogrButaUdxGsfAywHHoKoALuG5sfSpkC4yvQVm1c0TsXDONnPIIqGWSJoiioSCMZ9KiO4cAcY7CkWNzwqmptYq4JAJEXIxUgtMcjJAp6LLEuSOlBuXP3geR0HSk22xpRIwdnTimmRieG60x2ZjzTS21eOadguK7EdDk1DvJ60hJJ54qWKJCQCTVaJE2bHIwU5FWre6iDgMoxUHkLnIbFRtHhqnRjV0aYnVmLJw3qKiNxLG5HXPrVFThsHpUzXC4IIJ4xzS5bFX7mjFchgueAaJJhnFZEbsZQFyMmtJog4+fhvUUuXlE3fYlSbcO1TiqqWigckk1OisnG4kD1p3IsSYoxQOlLRcVhMUYp2KMUXAQdKMUtFFwsJilxRRRcdhpPrxUc8ywxF3wcDgA1XvPNJO3OB0rIl+0Stghjn8qqKEyO4nMsjEnrmoTz71J9mlJ5WpUs5WPC4rS6RFmQIBwDV2CTbhV9akTTGOCxAqxHZJFhieRUOSaLirD0ds/KSamHTL9KrtKEPyrUMk0j9c/hWNrm6kkTPKgPC0VVBPeinyj5jm6UUmfWiuw4h2T3oopQM0XABmlzSjFKBQMaM04D1oOKWgBQKD04pC2KQn1oAUH1oHrTc0uecUAPDc4p6HNRDinBj1NDQEwYCnCTHSoM0ozSsO5MJG7U4SN2Y1CKduwaLBdlhJ3XkZ/mP1qZLqTOVYjiqIc07cOxqXEd7Gh9ulXgnJHfvUMk8kmMt0PHqKqGQ9zTQ5zwaSjYOa5KytnJOach2DI4+lQGQ0nmE8ZqrE3LEknmYJ/M9aiB9aZvz1pN1CQXJRxwKUEiow2aN3vRYaYrZJ5poXJ5oLgmlyD3oQbhIgUcGoicdaex9aYVB6U0xBuxT42+cZqMJ61PAihwTjr3oYI1rYO6lgAuBx3/H0qJiC2JDlvftVm2uo2XHRgBj0rNvrjdIwVR1wW55rBXbNbi3KIU+UAE1QdABmphdbtokUHAxkUx5FPAGK1jdGb1IMY6UhFKTnpTS2Ku5NgIHpTQPWlJpC1MQYpDS59aQH1oAKBmjIzmigAooBooABSjNApwxQAoBNOApooLUASfWlzjrUQanBs0ASAigN71FupcilYdyTcfXilBNRbvSlBNAEyt7U7celRKTT1560mCJFbtT1G9tucVCBg0oY/jSKuTkAHg5pQcHNVwxz1qUPgcjNKwXJVds8VahunQFSxKtwQefy9Koh8dKkWYEbSB9e9Q4lJmrBcxhQW6/TPP4VXvgZFEgOOcbfU+tS2f2fyC7t8y9sAk/nVhJLYn5XHAzzx/Pj8qwvZ6Gq1M2KKTGQrHFOjWRnwQQPxFakbrIMqCBnFOWAb+nNS6hSViOwjMZZj3GBVosR0pIlJBA42mhDG5+WVSPY1m9WPQPMAOB1NQ3LM0Zyu4eh55qWQwRrky844NVPtkBGH3j8jTSuF0UJnYscqo/2arliDwasXbpI2Ysgd92KpsfeuqC0MZPUkL0okI6Nj6GqxY5o3VpYm5aa6kdCjHK9R0yKhL0zdTS1CVhXHlzSF/Wo8+9IT60wuSBiTTSx70wE0FqdhDs0hNICTSHNIANGaQ5ppJpgO3HNGTTDRQBIGpwNRinrigBTmkK8807IpC1ILDSueBTSCOtPOaac07hYYaUGgjmnBaLiHqMjmnrGzHaoyT0xQik9qsBzDHhVAYn73cfSk2UkQMmw4brUbYHSlZie+c+tNOc0IBRmnoB60xR096twWssmCOAaTdhxVyW3gyVLbTmtWGEIAyjGabb2qxrzjI5qWSeOIYY81yTblojohZEm3De1L05zVGa+6CPA+tV5L2Q9Tj6dKzjRmPmRqiRSdoPNRS3ESDD8+wrGa5YHIY1C0xbrW6ovqZuojSn1Bc/ukC/UDNQC8kP3sY7cdKpbzjmnKfly1aqCRHM2SPMxJJJNPjnJTBPH1qu/zcg0qfLinYSbJZJNg4OajWckYbPA6elIxBPNMOBTSBsVpCWyKUOSMmo8A96XAAxTsK49Tk+tOYZ68UxTt5FSCYlCCAc+o5osO7IXhDLuUfWq/lYPSrOW9eDSE00SyFYvXipUjUdKQHtSF8CgQ5hzxTG96C5pOvWmBG3HSjPGKkCButO8tQvPWgCA04GnlR0FJsOeBmgAVsdKlSUjp2pqW8jdFpxhkT7ykUroBwf1q5bkgA7SVrPKsOTxT0eQbVBOO3XANDSGjaQhGVnyAelXkK4yOc9KyIWaXaZOccDParykkeuPwrmkjaLXUmdN33cCq06A4A60OzAZ3UqBnYMeaSuitCBrc8E5OaVLZVHIJq5tOOO1OVB35o5mFkUjbJkE857UjxFCeOlXgijtyOhpGTKkHNPmFYzyx6UwbncKe/Sry2a5ySTT0gVDuPJHQ0+ZISTZnm3k5xyRUQgk3YK8mtkKoJYKMmkGM4AAJoVQHDuZ0No6OrdcVoqp4yMU5enPBpGBPQmk3cEkh6rjtinUztgE0pGeTmlsFrjg1HmAHG00cDtR70JisLupQx78U3I7U7NFwsLmkJB7UZ4ozSu7jsgzSEmlNJVXFYaRnrzmm+Wo6AD6U80Gi4WIjGvXaKXbTqCtFwsJnFIQDnNLRRcBhjTuuaAijoop560lO4EMkSt2FFSGildgcMKcOlMzS5rsOcdSqfSmZpQaYDwTS7j61HmjJpWAkDetBJpmc0ZosA8kmk69KbmjNMBwpR1puc9aM0DH5pQfSox9aXmgCQGng1CKfuPakA/dTSx700tmkDZoQD8ilLdKizQDRYRLuNGeKj5NLmmA7JpM4603OaM0gHZoyabyaXHFADg2aTdmkAoA5oAeB3oHHWkBxxQTSBDt3rTwRUOeaepPegY8Ad6QEg46Uq+5qRIjLwtJ6DWpLFcrbjcAGPPHuaqtLu68e3apJbVkYgsCRUJhcelJW3B3AbCOaYwU9DSMjDqDTSG7g1SEGzNIVI75oJIppYmmIQg0hBpcmjPrRcBDmk5zTzikxRcQylpSKMCmFhBmlFFAoCwo60oOKaKWgBwIoBpuaKAHZozmm0YpXAePrQDTQD6U9VYnAyfwouOwU5QegqSO3YuoYEZb8q0YtOKuCpyQeeBzUSmomkYNlBIZCpYKSo74qVI2CAnPNbf2QMOW+bbjPQAfSmTWUUUPmMXORwqjIz61h7dN2NPZWMYgg80w9eKmmChjtH0zURJFbxd0ZNWYgp46U3IoDelMQ8GnBsHgVGCKXIpATJJ68+1SByMc/wD66qhiDUqjOM9KTSKVy9a3JicFhuU9s4B96vPOJ5MRs6jv159qyoyM4xWvprIAzMnTnt1rkqpLU3i9C1FbzRD5RnI9ab/ZpZiS2M88USXc3nrsjJXHIp8s9zJEWiXYOec81nFRC8ihe27QQB2bLZx7VllznJNTXE8jHa7lsdNxziqjPXTSi0iJtkgbIIJqJhjoaQt3ppfjmtkrGd7iGkNKSD14pDimISl+tGKSgQUhoI5oHvQAhHNJTyAaABQA0UMcdKeKaRQMiJpDUhUCgACncRFS5qQqKTYKLgNFODUhHNIc0hjsigN6moyeaQZ7U7CJd3vSBqQKxpQrHpQPUXdmnoMttHGaasTHsakiU7hnsaVwsWltnYfKvzEcc1I8PmbUJIOcEnp+FIt2yHCnGOM98elIbgu25mz3rN8xaaQye3VPlP3h6U2O0d8kAD8ae7FnDMSf6VYt5VUN13YwKLtINGRfZGiIDc+mBWtaqojHB3AVlSSyS3CEMQF4B/8ArVoy3axIpIznAqJXY1oWS20cjNZd75nmswGc859KvRzCT5gynNLcBTES2B9P5fSoWjKbuYoY+4NNLEnrRMwDEL0qAvXQkZ3JjUTECk3UhNMTFD+tKzk9KiPtQMVViSUE460u7iot3HFAPqaLDuSlzTC1NLUBs0WEPBpST61Hk0ZOc0WC48HHen7jUQbNKKQDyeKQ+9GaRiDQAq+1I0fGeadGueTVhfelew0intx1pQpqd4lbleDT0gJA3cCnzD5SKOFn6DOKc6sDt2irsCiJSQCaUCORixBXHX3qOYfKZuw9x0q1aIi/M/b261LKY+QiZFRBwOMYovcLWLKyoOApqQxpIvqaqxbSRuB+tXojHjIIGKljKgt2dsbTjPepkswvzAjINWRcRAkFiKejo6blIOKlyaGo3Imtx2p6R7VwOad5qAZJAPpTgw6ggipvcq1iGWMlRxnHpUluuI+Rgio5Jyp+UZ/Omi6P/POnrYXUuADGDS1As5bb8uAe9I0zBsKAamw7FkY70DFVvPbOOgp4YHgnmk4jUrEpPpScZpv5UUrBzCkjpSjApB60oqkhN3FFLmkFFAC0tIKKBC0UlLQMBSikooYkLRmiikMKKTNFAC0lGaSncBR0oNJmkzSGhc0hxRmkNMQtIaM0houFgopM0UBY4WilAoGRXYc4fSikoqhC5opKKAFoNJRQAuc0cikyO1GaAHCkyc0ZpM0DHUA0maXPrQA4HBpcmmZooAd360lFFIBaBQPaigBc560uaTFKAaAAU4Ad6TBpRmgB3AFNNANJnmgBw6UtMBNBJpAPIPagCmhjTlJNFwsB4pMkU7aScCnpCCfm/Ki47DFf1q/pgZnYhgOMVEsUWORyaniZIhhTjjrWcndGkFZj7uP7zqQQO3eqBY89eKuzlWjOGG4dM96z2OOlKGwT3Hg5PNIQOcVGGNKGz3rTUz3ArnrTcKO1PLZ6VGTRcQhQHtQIwaB6U4GmNDREO9LsAFLuzSFuKQWGkD0ppA9KeTmm5piE2CjZSilApgkN2A0oiz0p64qWKMs2FpN2GlcgELH3qRLdjztNWvs8q87GP4ZqeDAB3sVx2I5JrJz7Gip9ykLU43E05LMufl5x6VoqYlj3E4HcHqaSK6QcMoAPpUc8i+SKK4sFQDdk1cgtYlAZYwO/r+PNOWSJ1LlhgH7uOajkvghIiXHu3JP4VDcpaFWjHUsLbx5JPU4JqZNofaDk9x6VmSXsrjBbGO68GoGlYnLMST78mhU5PcXtEtjb86MDJcYHWqN1eZchAdmMEE9azw565xQW9KqNFLVkuq2EjDPSoDmnuc0w+9brRGT1Eo5HWnD6Ubc07iEyaeATSALTxilcY6NAWVT3q39mCjcX74+tV0Cjr2qzDchHyyh8dm5rKXN0NI2W5J5UUcZYOAwP3falGoXC42yHA9QPT6U24uxPIGaNVx/dyM/WqjkEkrwKlQv8RTkuhpprMyn5gjD0x/WoJb2abl5GOe2eKokmkLH1qvZxI5iR2JyTzUJzSlietMLetaJEt3EJpN1KcU0rimhBmlJ9KbRQAuaXdTRS0ALupATSc04D1oAAc04c9KKAfSgAOR0pCfWlNNPWhAIR6c0gBpRSigLAopw4HNNFBPrQA7I9KAF9KbmjJoAeFUZyBTdq+lIWpM80ASAL6VIhUHIGagDUoJo3C5beXcOQB/u8VCWHOKjDetGTSSsA4/WlBxTN1GaYEwc4AqRWGODzVcH0pQTiiwXLMTDcGP6UXUvmbVUYQdAarbzTg3GT2pWHcsQTSxqVXG09eKleQyqQWx7VS3ntUiK7DKgmpa6jTZEyHJzTGUj61ZljZMZOc1C3pVJiaIsUYxTyBTSCOlAhpFJmjk9qAOeRTEFFOC5FLsJODzRcdhgBNKASPepVhJOFUmpI7aRjggAepo5h8rK6q1KUOOBV8WTY6ipY7eJDl23EflWbmilBmcltI2OO2TSiBs4AOa1GA2YjXvz701JEjU/KCfrS52x8hQWA5wQakFnkbgeastLn51UD3qMXBHQCjmkw5YjFgIODwtSPAB05poleQ8VKwcLgd/Si5VuwxUQEFiakJjGMYzVcrIeQppNrnnafyot5iuyz9oUKynBzTFmVTkLn601bWZwCEIzTlsJT1H60rxXUdpDHuS38IGewFNWT1UGrI05884qRdN55ajnihOMmV4yz8LgU4xup45/rV6K0EY45+tS+QDUuoilTZRijyMuuc+tWI12YKLj196nWIAcnNPCjtis3UuVGNirIoYfcH1pIY2CnI4NXAtAUdsVPOirFbyOT1x6U4QkelWNopcCjnYcpX8r2xigwg8nirOBRx6Uc4uUrfZ1NOSILzjNTjHpRgU+cXKRgUYqSijmDlGYoxT8D1owKXOLlGijFOwPSlwPSjnDlGYpcUowOlOzRzhyjMUuKdkelFHMHKMopTilwPSjmDlG0lPIFGB6U+ZByjcj1pDTsD0o4o5h8oyin5FIT70cwco2kNOLD1pKdw5RCaQ5pxOOtJmi4rDTmkwafmkOfWi4WGYNFOxRRcLHDig4rQNjF1WTjtURtUXjcSa7FJHPytFOkq2bUE8MRSmxZU3BgTT5kHKynRU5tZPT9R/jUXlN6Gncmw2ilMbDqDSbTTugsGKKME9BQVYHkEU7oAoAx1ooGelK4WFopQCcADOacI3PRTRdBZjMU8dKQqwOMUAGi4WDn1pR7UlLQA7jrSZpvtS0AOzS/SmDNAzSGOzS5ptKAe9ACk+tJwOlJinAGgBKUe9G009Y3IyFNArDRinqfTik2EZ68UuCBzxSKsx6seppxbuOahpR9aBXJA+etP35qHPNIGxRZAmyZnYgioW3HNG80A0JWBtsjpc460849KUbT2ouAwZI4FBU0/PoKM56UXHYiIIoORyRUuSOopCw70XFYiJxSZz0qUgd6TAFFwI+e9OC07AoCimKw0cGlBpcAdqAFxSuMVetWLdhG+454qAKvWnBsDj9aT1GtDSF8wZW2rtHbFMkkilZmAZWPPqB9Kolz0pQ5rPkRftGTvkDIbPpnqKj3E4Bpm80h471aSJbuShsdDQW4yai3UFqLCuOzSk0wtSE0xDw2BQH9ajJpMmnYCTdmgkUyjPFICQAY4oI9KaDShqBk8CIVYscbR09T6U1ivYVGGxzQW5pWHcfnPQ0oNRBqXdmmFyXdSE0wGlzSsMcSaaaQn0oznrQICaYSadQR6UILDM0EmlxRincLCAk0ooAoxRcLBS0YoxQFgzS0goouOwUAmjk9KXk9qQWAZpCT6U4ClouFhn4UYp9NPWi4CYpCKcAaAKYrDaKf+FIRSuFhoGaSnYFG32ouFhtKKXBpwWi4WGUop2AKVR6U7jsNHSinlM9KAhx0pXFYZk0c1IUI6Cm7W9DTuFhPrQetLtbuKcisetK4WBAxPAJ+lSqzqCF49qfGQn3gDnr2zU0k0ZGFjUA/nUNstRRTZmPXmm/MTU5KDotAkA4AFO4miDY3pQUYVKXyeMUhdu+aYrIZsb0pViYnAFKGPbNG45yc0rhZD1ixwSKsQQJ1bBPYelVcnOTT0LDkZFJ3GmX3jwuVXBx2qBUlZuh+hqaGQqnzEHNTJICM+nT3rLmaNkrjRG2xQG57+lRtbytnGP0qQSknhOlShjjgYqHJotRuVfss2Mbhj60q2LZyzZq3uIGScUNJgcMC3p2pc8h8iIFsv3bKzdTx7UiWKq+S2R6VMWLLxgH61XllYdGppyZLUUWkgRfuqKeIkHIFUoN7E8kAVbV1Awzgn61ElJFJoeFA6KKMgdhTfNUjqKaZk/vVKTY9CbOeAelKKqG5UdABSi8HfFP2chcyRbFL9Kpm8XPA4ppvvQU/ZyFzIu5x1pdy/wB4VnNeMemKiM7dj+lNUmLnRp+ag6mmG6jBwQ1UBMQDk0hkyc1SpInnNAXcXq1KlzE/Q4PvVITDPP8AKmM6k8EnPoKfs0HOzQNxGO9Ks8b9DVFHi6EMKkIUcqKORIak2XBKrdKPOUHHJqpvZRgYpjysDkY/Cp5B81jR3jGc0m4eorOFw+3GKRXLnJJFP2Yuc0tw9RRvHtVBevO404A844pcg7lwyqOCwpjXEa9WFVXQnkNzUZiYnBPH0pqCE2y0byPtmnx3KyDAJ4qmYivQbqeqMPu4GafLEV2W/tCr1zTftUXQkiqbQSMclhSi2PUsfyo5Yhdl7zU6h1waDKMZBzVRYAo7kCpAgHAqeVDTZN56+hIppuVA6GowoAwaT5emR+dPlQXJPtijgqRSG8GflUmmDZ3xSrs/hK0+VCuSeeSOFpPNcnoKaWAHYCjcPUUrFXH+Yc8ikL0wsOtISKLCuPLn2pN5phx2ppZQcFh+dVYVyTeTQWqIEdiKC2e9FhXJd5FG73qLdTS4Uc8mnYLk3mGiqxuFzRRyiuYYfnPpSlu561ECKASa6EjG7Jd/pRuxjkj2zxUYPpSDpRZBckyexpD/AJ5pgJ7GjJpgOP1pCB3XNJmk+tADgAOgFODAH5lB+tMORSZwM0BcmzGc5QZNOiMUbbmTOOnHSoM+tH1pWHct/aV3Z8tePYChpgeQAPaqmcUue5pWDmJy8ZOSuPwoMMb/ADDAqEkmkyadguSNAB93B9qaIVPXj6UKxB44oJ5yTRqLQDFEOgJ4qJ029OKfk0HnrTTEQUvAqUoppjxbeRzTuKw0HmnDpTMEUCncCTApwAJ4qIGpEakwJ/s56/jmnq7JwO35UK3GAT6Y7UoTIyKi5okAckfdHNK+zGDg+oxQGG3afzqJlYNkUkMcFTutNZUz6elIGIGKawLHJ5qkSNIpDSsMUhqiBKUE0lJQAu6nA8imilFAEyOCTgYJHWrAaNEwEBPfNVFIHtTi4PSpaLTFkALZAqJhT92BxTdwPWmiWMPWkNONJTEwzmkoooAM0D60lFADsmimilzQAuTShqbRRYLjwTShs1HmlBosFx2aM4pueaWkAuaM02lxQAtBNJQaYC5oFJRg0ALmlpMUCgY7PFJRilxSGIKcBQoHenD2ouAAGnqpPWkBFOVu4qWykiU2jtGrKyfNnOSQR6dqaLOUqCMEHoAwJ/Ic0ocnrUiyMpBU4x3HBrNuRolFiw6XcSHiMjP97inSabNFw64A79RVyDVriPA3BgP7w5P40641NpxzEM45+b+lZOcylFX20M6GzDuFZljyM5NE9tDGR5cvmZGfu4x+dSO5kOQuP8aYUYnIwe/FNOTd2W4roVzEMZpNg+mKuxxqfvAEfXmrUWnCZSUUj0JalKuoi9n3MkRZ6c0CA98gCt+LTViByMk9z1A9KsRWcSqQ+GB55xxWbxa6C5InMCAd6URCt2exjORHIFHp1x71SNphj8ymrjXUhqnfYzzGB2ppU1eNv6EUhtz/AHq0VRMPZNFLBpCtWzB6GkMVV7REOmypg0AetWjFSGOmpi9mysQaADU5j5o8sUcyFyMgxR+FT+XSbB2p8wuRkPJ7UYqcJShMdTRzByFfFFWgo7rmlAQdFHFLmGoFYDNOHFWCwznao+lKGHcA0cwchX/CgZ7ZqclT0UUAjjii4cqIlVj0XNDKynBzU3menFNLk9eaLsLIh596QZPSpi3tShj1xTuTYh5HrTlUnkg/WpPrShm6A8enalcaQ0Qs3CgmnC0lPQYqeJJAd3Sp1DDlj+tRKbWxrGmnuUjZyDBVQfXpR9im7qPzq+W9GFRu2Dzz+NQqk2U6cEVRZSHqAPxFSJYnOWxj0zT/ADTT1lzxTcpkqMSNrIZyWBHpUotVx1FNZyRwDSAOwxyB6UryZVokv2dcY9KeEVRgVXQSA5Gan5KjPB7modylYCCCeMj8qY0h6c09QF7k/WhgvcChMLELO3bn60wlj1/SrIVe2KUKvYZq1OxLhcp5ajknA5q55a55Ao2Ac9KamifZlUbyMZI9qCp6VaGO2KCF6HFLnuPkKeCP4j+FIQe5NXCF9qadnfBq1IlwKZyexpVTd14q0THnigMnejmuTyEAiGMlqkSFR3J/Cn7kA4UU4OKLspJCBF7KKdsX+6KTevWgSL2Wp1HZC+WpHCigQx91oEozjFO3Um2NWE8lR0FNMYB4UU4YHWlLenNF2FkMK56gUKjA8GnhsUbqLgkJtz1oCAGnbvekLUXYWQBfpTW47Z+lOLUmcdKNQ0DcPemmTHanE0xyApJ5prUlieeOhFKZ8dFNQou8nJp7AYwOTV2FccLgdwfwp32hR0BNRooHWnNhRnApWQag10B0Wmm7P90fnUDtnoKjJFUoolyZObhsnGcUguHxgHFNjj3delSqiKM4z9aegtWRNJIx5yaTMmec1YVh0FBNK6HZlcCQ8bTShJPp9DU4BPNGR0GTRcOUhKyHgkn2J4pBHL1zj8amBNGTRcLDFWQDlqUrIf46cD6UpU9aVwsM2P8A36Tyj1JzUm4Z5NBYduKYWGhABxxS49eaN3vQGoGAB9aMHvRu96Cw9KQCbAeoFFG4elFPUVznwTQCaaD3orYxH5pKaKXNAC5oBHem0ZoAcaM02gE9zTsA4H1ozTc0ZpAO7daKbk0tAC5opopc0AOB4ozTc0ZoAdyKUk03NIDQA8nFGTTOnWlFOwC5NLk03NGaLAKTng0YFJmikAYX2py4FJQKdwHBiKcrsOBxUeaAaVh3sSCQ0pc96izSg0WC48tnrzQTgUwHsaCTQApORTT14opM5poQmfagGlooEKM0opKAaQDifXmkye1JmjNAxQxApBRRmgAJJpOc0ppKYrBg0YpaKLgJj0pKd9aAAKAG0tFH0ouAZoooouACiigUALRSUUgFzRQKUdKdwCjNFLRcdgFLTRS0gQopcUn0pRntQUKq0u3HSkB54p3NJsENFOA7UoBp3bAFK40hop4pBn0pwHrUtlJAM04GgKOmakMLr1jYZ7HOT9BUuS7lqLGj1FSRqrH52Kj1xmnRiLGXJLDoBgA/U/4VIkUbLldy49Rn/CsZVEaxg9yxFDZggvOWHpg1aEOnkBsgZ+orL2NuwM+3QVLHbSsewB5yTkn8qxkl/MVy3NaMWUYOzb/OhLpC2FQkfUfyqlDCFPztnsRjNTofmPCj07muZoTghZzNL0jIXtnr/OoTDOy42nB65PWrLEMQSD+dSCTA6frSvbYak0tEUTbMBljtPpUTLjjPPt0rTLZ6gH+dRlVPBqlMqM+5mENnHNIwI65rRKDtim7QeOtWqhV0zOwx6AmjYxPANXGx0IpufQVXtWNRuVCpB6GmlfarhIPamFFz3rSNUHTKpHPSkxVnyl96DCnvV+1RHs2VTn0oxVoQp6mk8lfej2qF7JlXBpce1WvIT3pBCo6L+tP2qF7JlXFAX0q4Ix/dFAjXuoo9qg9kU8UYNXdi9lFKVUdqPah7Io4NG0n1q9tWlCgdMCn7UPYlHyz6Gjy39DV44FIDR7RidJFMRt2BpRE5/h4q2GwKQsexo9oxezRAsDH72BUnlgdDj6YoPPcmkIPandsVkh4wvBOaN6nrniozScmhILj2Ix8pIpnfrmikNUkJsBgU4SEcDApuDSBCae5OpIJmA7UomI9Kj2H2pfLOM8UWQXZL5568Uhnbvg1EIzThGfWlZDux4lYjqBQZG9RTfKwOeaTy/SiyC7Hec49Kb57dRTCjdMU1o26GqsibyHmdvU0ee/8AeNREN3U0qozHgEU7IV2P89vWkMrHqc0ogYnnFSCED0NL3Q94iMppvmn1qfyAevFIbdRz39ad0FmQiQkZzR5hqRYBnJ4qUxpxgCi6BRZAu5uinFSbW49akwABzS4qbgokR3+lG1+u6pgMCnAD0ouVykAD9qkCvjmpM01j6E0rhawAHPNBOOaRTnt+tKSccYosAgJzgUm4g4pCW6g0ZJ5PNMNRxLAZNALHpTSCeCaTPQCiyDUkye5/WkLY75qM89aMY6cUWFdkhYDkmmOzMuAcZpCPWgCmkLVgisqHoKQFj3xS0h60wF3FetMeRmGD2p496SgRCwY9FNCRvu+bAFTcepoyO9O4rDlO3jNKcc55pmeaTJpDQ8HjilBA61HmkyaLDuTlhtIFMJFMBJoJFFhXHE0BsVGSaAaLATBwOKa5JH3j9KYaQGhILjhwMGjNNFGcUxXHZozTCTQD6mgB9Jk03NJn1oFcdRTN1FMLmYFHWlwMYOKj3HpSkiq1Ak2L7UhVO6io8mgse5o1AcVTtkUhjWkJNLk09RWEZAO9N2U6jPFArIFjzwePpSCPnnIpQxBpSx7nNGo7CeUB/FShFxy2aaM0DPSjUVhCqjkZpMU6lxnpTuKwwjpilC9aUL60AGi4WEIpCCKeAaNp4pXCwwA96TFSFcdaAp7incdmR8inUoXPSnBaVw5WMAIo5NSbOaeIxRcFG5Dg0EHPQ1Nt+bGOKXH1ouPlIBSc+lWCpHSjaaLhysgpKn2UnlmncXKyGjHNTiP2FOCDjIpXHyFfocUmKsmLPI4pBCT0xRzByMr0e9WRBzzSmEDsKXMHIyrQParRhB6rSG3z0yKOYORlek+lWVtWNL9kPrRzIPZyK1FWfsrY4xQtqf4uaOZB7ORWoqybYehFI1uBRzIfs2V6KlMJB45o8hj1quZE8jIqKkML9s0GF/SlzIOVkVFSeUw6ZoMbehoug5WR4oxT/Lb0pfKandC5WR0VJ5bH1oMb9waLofIyOlxTtjdwfypQh9DRcOVjAKUU7afSgg980XQcrG0U4CgD0ouFmJQPSnbcdaUClcOVjQDT0QscAU5UqVRj2qXLQuMe5JBAg5l5HotSFIMYAIH61CX5pNxNZOLepumkrWJCsAGArH0ye9PgjjONwz68VGi5PJP5VOgx0qJOyLgk2SCGH/nn+pp8cUanKxKf1pvDDuKlhYIwPOR/nFcspO250OKtoieNXJBECDHqgFWQ8/VkGai+1A846Uxrgt3xWGrMeVvoEySEZYKAPpxUbNKvBYDvTncMOWzUDcg5YmqV+ppGLFL7vSnLKyjjFRgDvzQTVvU0sStNvGDwP50qybFwtQ/lS81NhciJ/tB9BQbgnrUGTRTsHIicT88ilM/rVfJooshciJzLz0pDLmoc0tKw+VIkL56im5pAaTIppDsOzSZpM0m6nYB1H4UlG6nYVxfrQKbk0ZNFguOopu6jdTSFcfSjAqPPvRk07CuiTPNJnNMyaXdT5QuO49KQ4NJmjNOwrimkxijNFPYl6iEGkwafSZp3FYZg0hBqTNGapMnlGYNJtPpUmaDTuLlIyppNp9alo49KdxcpEFpdlPoxTuFhoQUu2nYpKLhZCbcUYpaB70CsJQD680UUxBn1o96TFGKAsKSPrRupKKeohwYUoYUyiiwXH7gO9IWHrTM0ZosBJlTSZHbimCiiwDyR60DApmfajNAiTIoDDtUYJop2C5IWHpSBsds0zNJk0WFcfu4oDe1N3Um6iwDy/tRux2qMk0bqLASbjSZzTc80gNMVx4PpTSTSA+hozQJi5NBJpp60uaYC5pKTNBPpQAuaKb9aCaLAOzQaTNJnNAASaWkOaTNBIuaM0maTJp2C47NGabkelGaBig+tNznpRmgUxCkmlNNozQA40hOKTNBoExSaTNJRQAUZ4oxSUCFOKKaaKAMIXcPqR/wGnG8g7t+h/wAKzhwep+nNGCcdT/ujmrsTc0hdQHo5H5/4Uv2mDvIBj2P+FZu0cdiPXilCNgZ/wzRYLmibmEdZB+RpftEWP9YP1rNCknoRRtYZzxk46U7Bc0hPFj/WLS+fDnHmLn6/1rMAIHOT7cU1d4HO3+lAXNYSxkZ3r+JApRLEP+Wi/mKy8nbgj8uaaOeMgD3Bx/OgdzX8xCCd68e4pQ6f31/76FZGAQdzDj14FIVc8qox/epWDmNkMo6MB+IpQV6bl/MVjjBOCefrmlIC8g59sUWDmNng+n50uF9RWKASSOMD3xQUfPHI7UWDmNsACgL6isUAActj8/8AGlX3P4jIoHzm0R6ijaKxR7OeB6kUgduhkbP1pcrDnNwIPSlAHQVhNK4PMhGOg3nP408SHbkzMP8AgX/16OVhzo2wtI7IgyxVR27VjLLIx4mb8zQ0jMAGkc46biTijlG6hr70/vj8xTkdHPykE+xyaxMc/eIFKrMCGRm3evHP0o5RKobmBShfWscXM+Mec4b04P54oW6n6GcnHsBS5WV7RGyVPelCisdbucA4lIPbgf1o+33AA3SH/vkc/pS5GHtIm0I6AhrHXULgniU491H+FKNQu/730ynWjlZXtImyI6URjPBrFGo3gPLqQf8AZGP8aVdSuufmU/8AAB/Q0uSQ/awNoRjvQEHpmsUapdHqVOOvyinDVLr+LZgd9uP60uSQ/awNkKo6UuB7VijVLnHIj474OP50o1Sc8hYzn2P+NHJIftomzwKT8Kxzqsi9Y4/yNKNYk7Roc9MZP9aPZsPbRNalIJrJOsSZwYRn6n/Gg6xIM4hBI9CTj8qXJIftomrt9SaCo9M1krrTfxQD6biOlP8A7YPH+jDn/ao5JD9rA09i+lG304rM/to9rcn/AIEP8KBrQ/54HHTO7/61HJLsHtIGnsz1yKTyx3rO/tqIdYT+Y/qKDrcQ6wP+Y/wpcsh+0gaQjX2pCmeozWf/AG3BjDRSD8QP60DW7fvG4x9P8aXLIftIdzRKA0CP6Cs/+27b+7J+Q/xpf7Zte4k/If40WmPnh3L2wZo2iqQ1m0POZAP92l/ti0/vP/3x/wDXotIfNTLmwUeV6j9KqDV7Pu7D/gJpw1ey6+acf7p/wpe8gTp9yyIhnIo8pfSq/wDatlnmcD/gLU4anY/891/75NT75d6ZMYU7gGjyVz0FRDUbL/n4X8cj+lKNQsz0uY/1pXkCVMk8lM8qKUwr/dFRi/tP+fmP8Wx/OlF9aHpcx/8AfQpXmVamP8haTyR6mkF3bH/l4i/76H+NKLmA9J4v++xS5pD5IAbdc96UQD1P6UonhPSaM/8AAxThJH/z0T/voUnKQ1TgCxYPFPCkU0Oh6Op+hH+NOyv94fnUOUmUowWw4DFOFNH4Uv0qHcvQdk0Z4pv50AmpsA4E0A5pPwNFFmIUmkzSGjNNIYtFJk96M07CFozSUZp2ELmjNJmkzTsIXJoyaTNANOwh1GabmjNFhXHbqTJpM0U0hXHZozTc0uadhNi5ozSZozRYVxc0Zpv0pc07ALmjNJRmiwhc0uabRmnYLi5NLmm5ozRYVx2TRmkzRmgVx1JmkzRmnYLi5pabmjNFhXHUU3NGaaQrjqM03NGadguOozTc0uaLCFzRTc0ZosA6kpM0UwFopuTS5p2ELRSZozQIWmgDvS5pM0ALRSZozQIWikOaSmAvFLTaPxoAdgetGPemUd+tMQ7Aox702igB2PejAplGaBDio9eaUqPWo8migRJtHrSBaZnmkyadgJMUhHOKZk0AnrRYNB+KAPSmZNGTTEx2KCKZu9qAx70BcdjHSimlqQse1MB2KKZk0ZPegQ/NIDTSTQTTFcdSZNITimkmgLjzRmmZNGc0AONBNNDUmTRYB+aM0zJpcntRYVx2aSoXnWOSJGzmQkL+AzUgbNFgH5pM03NIDjinYB2TRn1puaM80WFccaD0pgY96CaLABPvRTTRRYRzAjTupHboRTtuPu5APXng0wKx5JIGf7xH9KcFGOWP86ogcGHfn/eNIUBIwCT25OKcQT0ZfxXNIEYn/WRhfYGgYnk7clQxJ70LE5GSSAOfenFmXgyjjsKRiWORITjtngfpQAhjAX5mbPpzk/pSKADwXI/2uf6U5VkGSSDn3P8AUU8KxGSQDQAwht/AY+9INx5OPYBh/WnlCRgAEc9P/wBdJ5ZXJTPHtigBquC211x/vZwfxpzKpIBYDHuaaUnHzEsMf3WI/lUieaV3MWKn8T+PTFAEREJOCWJ9eSP0FSRlHGEYHHoCP8KcY92QwI/HFKEQKOo/DJ/OgBjRDPDr/wACppjK8CYD0UZI/TmpgP7rkL6YJ/rTWXBIJHTHUcUACAlcGYFvXJBppGBhXx75JH5VKqgrlsgjjt+dL5ZIyCMfQ5zQBCBIfuyA/UGniOTqxH1xTgGXIBU47cZ/U0mSR0QY/H/GmIQIxGdwYnsP/wBdKY5O7ZyOOAB+tJtDH78Yxz9wj+ZFISEIZnG3vuU/zzQAfOh2hVz74FSAEZLKC3401kjA3FQQfqfpTTtwGWFzn2wPzxQBI4bbwoHqBzTFVxwVLKPTjFKisPma3IA75HFPZ2JwsTHPU5xgfjQA0q+MBVpwjYjDYGev/wCvFAVwdwTGP9rn8jTHlnB+RWYd9wwPz5oAVYmC7VUlT6kk00AsdpQcfUfpSOZSBujA/E4H0FQBx5n3Vc/Q5H45x+lAiwyspwFHHvnH8qVUOcBTgngAZz7VE7QoCzW7byPXGD9OKktpraJeUYMfV+AfoBQA5opDyqNxxjgGkUSKGDIcAfxAGntcwKM8/wDAWJ/mP6UgukXOVmbPdsEAfTj9aAEeNiPlVR0xxn9KYNwIywX2yR/WlF7Du5ik46nFSi5SZsbgAOSTuBP40CIiZccL0z1I59OMCmgPn5hk/wC8OPw4/SpmZGBwPp8xyPy5/Wk89EXJDBjxyP6mmBHK5RcFVPOOtIFOc+XjHr3qQyIWAEmSeucZH44pSoYcMxJ9MYH0oAr4kxuXAXv0z/WlPHB579cZ/LvUzOsa/fYsvXkAfiKiF2gJDbWXuVUcHsMn/CgBFRiSoUnnkjoMdMCneXyCVPP94YpIrqGTKtKgX8AT+JFSuy4JI5A/vD9B3oAjlgbBLDH5DNN2sw5wckZ6nFNLEfNvUA8nkg/pSGVc8uzEH+6cD8ef1oAHRVz1GfwP4Um+NhxIAf8AaNOEiDhmBPuCOB2xgU0XHYbdvpt/rQAqLuUhW/EYP+NIQRnhxg4yeD/Knm4CY2OozjPXA/AU0yqD90Ef7R4oAY2TgmQAehWlOFPc/wAvyqT5jwrKvqBkVA0JzgxkqaAAE7eCvGe4NKPmX5uvbjI/Oo9kQ4KKPTkCnEoB8qgf8CGAfrQA4MCMDJ49qarZOMnnp04p4UHbhVOR0Vsmh0xwEXjrgjigBpIyRknHft+dISxI+U4PvSgAYJU8/U4p5565K+negLka5HAzn86UjoWz9f8AIpGcbiApP0/zmlAz97Ix+NKw7sYQT7A+pNKMLxnt705o16gDBHGQMCjHPrg8nGMn1osF2NGcZGT9SaBnrnJ9qcSMEELg/jQuB0UD6Y4osguxoK5xwMUob1YFfYc08KnALHn6f4UjRdPnZcfj/SlZDTGlwfut83scUB3J+Vvl/wB4Upt2Jws5bP8As5/qKYbeQN88jYPT5Ac/rSsh3ZMJGxyWz/vGlWWUDIkb3APT8aiaNuMSlgOMeWOlIEmGAXYcf3MA/TFKyKTl3LQuGGP3rDI7seP1oW7lznzyPo3+NVowRktJnj7pU8/gMUuNoyXBB9R0o5Yj55dydb25OQJZSOoO8/rThf3YB3TSDH+0c1WZGd8jnPQKMA/lTpY3UfOhBHq55Hv1pckQ9pItDUrr+G5fj+8xpV1O8ZcCaTP+8arR+QE+ZJFY/wB1gQfz/wAKkT7Ntwryjv8Ac5o9nEPay7k39qXa8faHH1Oaaur3g5W4c/59agcwE5DSAem0fzpA0HOZJBnI+7T5F2D2ku5Z/tm9zxMenoKcutXnTzjx/siqhe0zjdKePTFJutVYYmbgen6Gj2aD20u5dGuXhODKDjn7o/wo/tu+AJDqR7qP8KqrHayjInAJ9cAYqO6SO3jzGySD+XvR7JD9rIunXr7s0eex2j/ClGv3qjB8s5/2B/jWSs0ZQbiA3frxSuVXJDqcdg2Tj8aXs49g9rM1z4gux1WP/vg/407/AISG5yCUiP8AwAisZWVh8rAZ4PIFLhgP4eMnO4f40eziHtp9zY/4SK4H/LKM/nS/8JHP3giP51hM+HwWUn0P+I4p4jmY5VGIPoKPZxD20+5t/wDCSzd7eP8AM/407/hJnPW3U/8AAz/hWE0Uw6xN+RphWXgCNsn/AGTR7KPYPbT7nQL4lPe2X/vul/4Sb1ts/wDbT/61c6cqdpwCOoo3A5zj8qPZxD20zox4mXPNs34OP8KUeJo+9s34OP8ACubz7GjI96PZxD28zph4lg/59pP++xSjxLbd4JB+IrmMjHOaaG65GaPZxD28jq/+EktD1ilH4ClHiSzPWOYfgP8AGuSyM96du9CaPZRD28jrR4jsfSYf8BH+NKviGw7+aPqn/wBeuRDGgngZ4zR7KIe3kdgPEFgeS7j/AIAT/KlGvaf/AM9nH1Q1xuaUUvZRD28jshrmnHrOf++D/hThrenk8XOP+AH/AAriwTng/pQM9D296fsoj9vI7caxp/a6T8j/AIUf2rYH/l7i/M/4Vw5OBjr9P/10oP5UvZIPbyO5XVLE9LqL8WxTv7Qs/wDn6i/77H+NcIM9utKeuc0eyQe3Z3Qv7Q9LqL/vsU4XVuelzEfo4rgvqaOg5/Wj2Qe3O/8AtEP/AD3i/wC+x/jThKh6Oh+hFefjOaMcUezD23keg71/vL+Ypdw9RXnvI6E0pZuxaj2Qe2PQQfTn6c0c+h/KvPxJKOjtj6kUomnH8cn/AH2aPZj9sd+SR14oyfSuCW5nX7ssw/4Gaet3dckXMoHcbzmj2Ye2O63Z6UmTXDjUbwci5m/76P8AjSrql6DkXU35mj2YvbI7jOOtJnHWuKXVr7tdyDPv/jT/AO2L8f8ALy/5D+tHs2HtkdkTRk1x41q/H/LwSfdV/wAKVdbvxnMoP/AF/wAKPZsftUdfmkznpXJjXtQ7un/fApw1+97tGf8AgIH9aPZsPao6rJo3Z6Vyw8Q3ffyj/wABP+NOHiK67xxH8D/jRyMPaI6fdRurmB4kuM8xRfk3+NOHiOb/AJ4x/maORh7RHSZNLXNjxHJ3gjJ/GnjxG3Q2yk+zn/CjkYc6OgzSZFYP/CRDGTa/+P04eIRzm2b/AL7H+FHKxc6Nzr0ozWIPEUXe3cf8CH9RSjxDAesMo/EUcrHzRNqkzWSuv2p6xy/kP8aUa9adNsoP+4D/AFo5WHMjVozWWNcsyRnzBn/Z6frThrdj/fYfVD/hRZi5kaOaDWcNZss8ykfVD/hTv7Xss4M//jposw5kXj1ozVEatZEZE4/I/wCFOGp2ZP8Ax8IPzH86LMLouZoqkdRs15NynPSnLf2rDIuI/wAWAp2C6LRpCfWoBeWxx/pEXP8AtD/Gj7Vb/wDPeL/vof40WC6J6M1CLmE9Jo/++hR9phPSaM/8CH+NFmF0S5oNRC4h7Sx/99Cmi5hZtqzRlh/DuBP5UWYrkxJo3frWPf6tNb3LRRLG6gA5bJ6jnkH1qsdduD0jiHr15/Wq5WK50Gc0AnvWAmuTZ+aJD+f+NSjXAesSfmaVmF0bQbOeelQQ3cdw5WPOQMkEY74rLfXgOPIBz/tVTt9SMEjMkYbIxgn8adhXNu8/4+LNicES/wA1NW81zsmsPI0RaIDYwb5WPJ6d8461O2vZ27YMYPPz5z64x60WC5tg/WjPf0rEbXsjCW5B9Scj9AKVNcORvgyO+1iPp1z0pWYXNomjJzisoa5Bgbo5AfYA/wBatR39tIu5ZlAPZjgj27UWC5azRTQ3Q9QcEHsc0HP4UDuBPtRTaKBXML5TndG4P+ywP9KQeXwTuBH9401oZwOWP1qMwS9DmqJJyVwcY4Pqf8KEYY+baf0qq0TIcHIyMkZwP0xTCrdRjHvTAuh0wd278RTSyZ+XHOeAwB/lVUhiPmbP0GBSFOe/HbFAi6CDyvX/AGqlCHKkgDPBwOtUo1Zc/KTj1qfzXxjbnHvQxljO0cdPpUbFUGeOfzpY5GVlZkBz368/ypxeMsDsG4dAAOKkBAFzncQfxpCCCudh/Aj8c/41J5zlgEB9OgIpRuOAQT0z6H9KAIiyjkxkYycDBB9+opEk55jC+/SpywH1A4x7/jTVG5ssvy9enf1FMCNnU52/eHfJx/KmrIVb5j19as4XspGe3agKAclU5/vUARKyhsKEIPXk5P58UoZQeFQ1MVUDIUE/SmNGGPzDH0wP/r/rQA07d2TED/IUuc/MFxkYx0FMdAgJDkL9Sai81R8pOWHoDn8qBE7OcbSD+PemENnOxfyHP4YNV5QHxhHJHTAIGfXmolScE4JA9GJJoGX125wUXcfbB/OpAnHAbj61mFJM4ZWJHTPOPpTkMyNxwp68kCgRfYswIdWI+maYsakll3deuB/Kq6zMmS8oOexGTVmCZZEIXYcZHORn86YAYjjBOc+wzSeUyghJFGefmXIpf3hwoWMY54Yk/lShZS3GBzj5kNADBGQcsYyx7hMcemTThACuQwBIz0wPzolb5fvMT32Lkn39KYZdi/fkPoNpyAPpxQIaLQZBLnJ64Y81I8DqMxvI+3puOR9OelQmbbklpEY/3WJH5Z4+lPivJyuAqso9Rg/jigCQROMbcc9cjkevbtTHt5trAMqt2ymcfpxT1vZQSOF6/dXv6Uxru5A4xtI7r0+me/1oEQCynzlpVOe5AP8ASp4obnhfPQr1wUBNOS+kTg26lieuME/l/hTRdXRc4gQfQHI/WgCV4Ju2AD6IBTUSRE2lMgnqFyTUL3Nxv3eUi+xViT9ef5Cp1mnbqgjyMZ3f/WoBiMvJJhwvTbsJx+RzSqqk7Tlcf7JAH4cU15J02uZYhngHBJJz7fzzSs+4BpZoyfRQefzzQFhDACcKoGMYZV5P4Uw6cjAl2IUf7JGPx4p5lVeBKq7vTIJ/DFOLhPmLMzDoGyP8SfwpgV47GEufKVZMd8k08wPFkCJV6YwScfgKmE4wplYKwz/ABk+wB/KiWeVuEDr/ALx5PuR1oERm0ZwGZxjvzn8OcGo3gjGAyg84O09vXnAqQ+bnJKc/wrgkn65pyqxy5QHB7sD/APWxQBCkUbEbGbb3DEn9M0/yVHzM4OemScfrUgLswLRR9D6A/U4OKTOzaFjYseD0HPqOMUAQmIAtnAweCMEU5SDwZDwP7uefwp7qRgBNxPvk/oKChxtCsrH1OQaAICS42hGLE9famlQBk+/O8AflVhkVWDHPAxnBwP60wJGMhVUZHoT+lAFdQhBHygnqD/j0oCKc/wCrGP8AaH6mrDEYPOexGAOfYdaiZS2d3OfXpQMjUDnbsyfTj8//AK1IxKjCBSx64ycfpzUghRekakk/Xp/hShBjO08UAMEcn3XQEngckU9oQq4Kbiewb+tO5xjjBI7kn8aGZxgKcL3PegCALIvCIFGe7HP4mgLKCS2M/n/9apyWcYfacdN1N6nOcY/u8D9KQEBMpzlRwMc4poMpHJ7ew/xq3gBsEE49s0jbv4eaLjKoEueFZuOgoAnXP7tgferWXbgqePY/zpoLgcB8+/8Ak5ouBEvnjgxE9vu5NPJYDcUZfw/pUm+ROoP1wTSiSRuQ0nv1x+lFxlcOAduXHbsP/r4p6JkABpjjpgk49ePep1kkByCceoY5H4Yx+tTIZ8ebHllz97IIx6d6hspakbpIQGeQE4GC6AHPb8vrSLGzHG6FgD/E6qf1P6VfN9OU+aGEgdSVJBGOmPrTFO8FzYKASPugBc/XipuyrIgeGUKuYC34DA/EHBHvmq00hjXa9upx13Y4/EVpqGkZkks4ipHoQSc8jIOD/KoVsRJhRZlm6YEmCT7kH+VJS7jcexktcNkjy1XHbGMfTNTCaExAF5g6jG3jH+fwrZXSlmwPsoiAIzukB59Bwf1ph0KdpTsuIkI6IYz0HocYx79KfPEShIxQkJKkTFW7fMBj24Gf1qdWiG4meUELjceSfxx/WtR9KcRr5qxls8sqMD9OAfzFU/7JkJxFEzMeuVZcemCR/OhSTHysgQzOGVJFkyMDB5PpxildZHGJgCw5A8xQfbg8frSf2dKjcxTgHqdpIB+oGD+VH2YJKwWWRQFH3gRn8Mfzp3QrMrlZC42qxHqcEfmMUphlfcPKPHJCgHI+uePzq2ZQiYJDELx8h/U4FQpco3zOEGPTI/pxRdk2IwuMFrTODw3Jz+ZpkiZ5WELnr7Y9BVrz4QMpgY9yf0p0dwzNnfFx2zz+Rp3Y7IqHzVRR5QwOhAU4/TmglmXLxHj/AKZrj8xUzTS78K6n/Zwf51FJPMyHLJt6YJP+NNNk6Ihk+4cqwye4AGOwwPSmBiMZQEfQf4VIGkI+YKfTPA/WlMU27DRE47Bh/jVXJsRho8YaJRnvtFPjcKP3Z2+wJA/SnrbXLY2wkfiMn6Z60himXPmRkE+wFFwsDSvgBmJX6mmvJuHyhhj/AG2/qaURSkj5CfYClCyLjI47cDFFxld1XgquD3JOSajye1WymDgrjNGyPoAffNAioGYUoJ6jirDqn8KkfjmmFB1OaBEQ/wAnNGc8E1IE4yAaCgxyCPwoAjHr1qZJFC7SisBnG7II/LGaaVAOFDe/FJgZ43flQBKJkAKiBCT9cj6HNKZgyhWgQYHGM9M57EVEE9efxpwHqM0AKrRA5MQP4nH86cvk5+aEnn++aYAoPOR9aQkKcCgCwUtT0ikH+64P86QQ2vIZ5F/EcfpVcEDuc04EY5x+PWncCcW1owyLhwPcA0otrQDm5YN/ujFQAr/dzS4ix3H5mgC39lsmQBbgqx9cEY9MGnNYWhbKXWB/tcn8xVEiM+p4pRtx8u4Y6UXFqaK6Zatx5+30ywOf5YqFtJk3Hy5UIHGW45qpuwMFgR9KA4xgnOOcY4p3QFgaRcZX5k2nrycgfjT30aVc4ljOOc8gn+lVhIw+65H0JFHnyDrNKPxNFw1FbT7kckdO27GaaLK55OAMf7QoeV+CHYkDPPX86RZWIyzZz680h6gLO4JwImP0H/16lj0+dmKuoix/eOP5ZpouWHC5H4kUhnYfMcjP1/r2osAr2M8ZwELZ/und/LJFNFncNysMhz7UqyocA8ev/wBepxeSx42ysVH6ewyKAuVZYbiHhopEOO69vrUJ3EYORWsmoSBQPOP5AimNMjPlkifPqnSjQDNAYfdYj15o+bPLZq6/lNhk2x44IHI47jP8qbK0CY2W6MT0O8jH4f4UAVNrHnOaQ9fm4/CrLGAFQ1s545ZHJ5Pfn096iYKJMJFIU98g+3SkMb14JB/OkAA64p75WQrGhK+45Ht+FKpG4Fom29wOv8qdxWGbR2x9etKAe+CR6ZpElZZGZYcqc9evtz7U9LuIHMluzenz4A/TP60XCw0g56cevekCd6e0qHJEDAE8AkHH404T/usGDPuCAf5Gi47ERB65/HimgduSD1qUMq481CFIyBuGce4FM3JglEJVevTj8KQWBVz0/KlCMDzn9aWOWAu3ml1XtjkH2Peps2ihXM4Kg8r0agLMrkMDnBH4/wCNA5PzYHX7x/wqZ5bIsfL8znvkAD6etQqQThmAz3LcUXCwE9c9BxxRk443HGfY0hYDOWHFCvk4XBH5Gi4WFDkDDFs/h/Sl3Y5AJ9s8UNtPzH5frikVVwTvQ/j1oAOCM8g+lAx/f49OP0oBA6Y6eopd3GFOP0/lmgY0kAYDNShuO+Pxoxu5xnigDsAD9TQIUDuCcd+RQT64+vOaQknjbj2pACP4cfXmgLigHIwwP0Bpc464JppYjjP6YoXPXJ/nTC44nHUflQGHZf0pvTOGzSAjOc4pDuPzn696UEgYOOfamDntikIz6mmBIWOOTTdx60wA9OTThkDjPHYmkIUMMnIx+FGQT6Y9qQE9aQDng0BccMdwDRhf7o/Om88ZbFAIJxQFxRg9QCfrRkHp/Om/XpSqc8Kf0oC48kccDJoGD17ehpnIPJ/TtQB6GgLjwV9aAQeucjge9NZyTkn9SaRWUjk4oC7LSXtyi7VuJAAOBnOMdhkdKcNQuz0uHP4D/CqnI7Zpc4zx07UWQXZbGoXo/wCXlv8Avlf8KKqjPoPzFFFgubgU5+Urgn+6P/rU4KOpz9OTUbWkczbnlbI6beBQkRtzuALqM/xYzn/PejkY+YkMaHqTx2K/1pphjJBAxxz8oNODqxyNwz/D2/SjBAOWUk9ieP1p8rFzCLCgHIxnuFAoFpCR3x+tPBfJ2sox2HORTHMzEDhsfp/KjkYcw4WsYXC5we2e31pPIVfuqMinBpOzKoP3s0qNwMsDjrgnP86ORj5hiW5HJQEE9AOOtPMDHqgUA9TinmUA8Mfxo3ZOW7dj1NLlYcyIghBySvPpTlXDbi+R6AYpWljxhVBI9W/rzSCTGc4H0p8rDmFCJknGeR1IB/lTmVCRhSo9dwP6VE1wB/CBimvdADIAP40uVhdEuFyQAePpigEBs9R9cH+VRC5UrliFHueOaie9hTrkj14oswuWSPQA0Bj/AHQP1qsLpZBlMDPqaBOAdqspyM4zzRYLlobW6gcdemfzpCAf7oGeOgz+FVHuQuSzBVHXvVc6ig4XL468DH+NOwrmmdoGcgDrgYNKQpG4tj045rLa/fGVQ8+oGD+NIby4PKxqF98f4UrDuaxiTaSSp924qLyYmPCIfwyMfy/Sqsd7Iqbm8sZ7KPT3qdbs7AwjUAc9cf0NAXJFRTwqqCB6DP605EBJA28eo/lxVZrsMqs8HT/aORn8BTReqvzMjBeoyRxQBcXaCNuOf9nH605STwVDY5x2HpVBtVt+MJJnuQRgVG2pQqxCwuwP8QOP6H9aBXNTaeyhQPbj64pvlsMllxzj5c4P61nLqaZwsTbSeVzg8/UY/WnR36B8GKRef4mBx+FFgLwgB+baoHc9zStCMYGF/AYz/hVcX6gkGINnoMjj8MdaVtSjDYkhO32YZ+nOKNQJTbFcsFPI+8B1/OmPAVww2jPPODn/AD9agXUYImPlI4JOQGkGBj6U9NYDJ80IOeQynGPbBoAtRW67GLbeR/CcY/LNSLbxEDa7r68A8455I71QGpuxwqsFI7gD9QR/Oklv5cbVCAA55GSPwz/Oiwi8lsqLnc2DyCSefxJ6VJ9nOOpHucn8KyP7UmHylmBP8I+U4/A8Ur6k2VDTsCT6kn3yOKAuapjYdGI/lTGt1x83lnPc8Y+hrLa7cyYa6dsdvLBH4DNMZnYqWZSSf7vJ98E5/WnYDRWMfNtJ4/ukYH5UgiCtvG0ZHUgZH0NZ/nMM4cRgcDOAMe4pi3kkZYNeFsdPkVgfxIz+lIRrFN0X7qT5m6t1IHfB9ab5EUakLGN7HG6Q7jn19qym1S8LYWbIA6bFHH5Ufb75sFZWHtwQfrkf1oA1GQYweWzz0/8ArUzyk8z7pBIznBwfx4rOF5fls+cD/wB84/lTDPclv9bgZ6DBx9PamBsNDGTk857YA/kaaYo9uBgqOfcVntLd7OWXaOd2AAf1p/nzL3iVj05yP0zQMusqkYIGBwPr9aiCKAd2WIzgkcD04xUUdw+3540b/aUn88c0GdMj5CRnruA5+lIB5kAGOD6H+n/66RdztiNXOP7uD/hTBMvAVGLHtvGeOnTPWmG4TdhlfBGTtOQPwpgOKS5JOUJ4IOAc/QY/OnCA8BXUY74zSLcxbCRu4zz6j0wM01LiNlLDcP8AZwST+OMUXCw4qVDLycdcDjH1qMuwGFTKnpzgGjfGQQAD1+73P1/+tStcABSzKP8AgOCMfXpRcBEeUg4jCjvnmlJkXBbknvgYoMpZQFwADyFcD+dVZZQ3QsDnJyxP6UgLpiPBbIz34H86aVQceYNwGcZGapByg3DBY+rZ/Q08zMygAIWz1GD+uaBlncqtksqgdckilB6kOo46gj/Gqm+ccjjPABxikE0hBXCevQGgVyy6kKX81QOec54+lASQgbZFxjgjoKhjdj95E69cYNTrKpIzEcDv1Hp/nihjQwpP1BPIwccn6YqQfa44xgyhD6nrx1qQyReYUVFbB+8eh496aDEHJEYXaOPmJBP5j8xUjQ1FuQuAoI4HJHf+dSqJRwHVWPYEg/j/APrp6S2oIWRWXAycN3x/LNLLcRh1BjVt3+2ckeo/DtUt3LQ77DdEFRcwkDPAcZHvgkfjVKSyuBJsVg7H+4xx1qZHh3q62+XU+3XPTqfzNT+Y08xA05SB/DtPHHcAc0rtD0YQWeow7ZEWQFccKAQe4yOc/lUs8eolsvbvICcbgMfyIP4UgSURnMZVYzlVCOpGccDnOKlTUJFi2sqkp/FIzAkf57jFS22UkkVoppbPiaKYKTxudlyfTOTzWt9vyirE5XcASCxA5684xj35rOS5F4xiP2ZmJzubcuQeoxwePUGgLNEFWN7QMh+98zEH0zjP49KTVykzVivboxHMURRcAuxJx7kYx+lOkuZQMPDNIcnPlk4GfxH6is0S3sW4Qm33DG/5SpOewJwPyqUm4hTMsoBZM7uCo45BPJyfyqLFcxZW+lVdiWtwEAHzZJ+mCM80heW4BDCTB52uCGB7fUCqS3dzs2iWMozBgSmQAB6AdRSre3AXm9G8527YSTg8EYx2+tOzFdEscpkueYQMHBVULF8cE5A4x6EGrP2C3uCGRCgXodhGAewBx175rKGo3ylo2nZs4IVcKCPXgdT7mpVv9Rk+6yFD03OCR684H8qdmJNFw6RAvzKsDYPB8vcSPTFNbSIJQWWGJtuMYTaee/B/nVFrvUWPKlgnO5Mkj8Qcj8RR/aV4VywkPI/iyAe46c5/GhKQe6WpNNSEKEiVVGA+7Jznv15/Kq0liWyyzQqm/ClYgMZ7ZzkfgTUD3ckRbZ8gY5y6kY456D1qN7mchZBMzDGOM4+mCO/51STJbiTrZz2/znyunG5AQR6gjOKeqy/6tUj+cZG0gg+mMj+tUxLIcyStIAwIX1Oe1RhyiEiWQKeoDEZ/Cq3FdFqWJyGdYuFOePccnAHT2zUfluq72iA2/wB7IPPt/WqvnSYKqzsDj+Mj8/WmsWK8qcdPmbnj2IqrEtkxjc5CrnuWGQR7CoxA2Mnr6GogVPRTx15B+lIQD0J4/SqJJWiA6464ak2jJ6EjtUWVHUkds9aVcdmz68UIQ4qxIAUjPoRShc/eyfyqM7m6Y4/2f/r00Z4JI59qYmShQP4m246ZoIUdM8evNRsCOTgD3pRuA4YcUAG3k4Oc+tNKHnrkUHcQNrYpArk/eNAhfLbrkmk2YGe9O+YcEtzSfVuT3oATZjvj6nNN2nHWnbVPJ5pMKTxmgBAuPelOR1AoI9DilBwMHB+tACEt2FJluhp5fnNAYkcrj0oAYD68fSlB7DIp+/nlQcfX/Gjdzzx6YP8AjQAw4B6H6YpV4zknFOZyedtHmA8YAx6c0AMO33/IUo28A56dKcCDwVHSkLADOw/mDQAYHZcU0AZ4/WgMCOATTt3GSuTQAgC9aXI74/nQG77CR3pdy9kFO4WG/Lg9Bk0oIA4LY+uaTJznaPagE4OVwR6UgFBU8nJ+gpWIHA4+lAIxgfrS5H92gAHPPNGQeDxikBI60oyc5H+H50AGBnOc57AUZXscUuAD900Bh3Rj+VACcn+I8HqDTw2epNNJByQD+mKRmXuMZ6+1Ax/1Oc0Bgeozn6U1XXoGAoJK4K4H40AOJHGB+VLlSOVAx+BpofI5Cn9aN7cEAfiM0BccQnUqDn6EHPrjFIEQEkKvPHoMU3zH/hVT6+1DMxXOMEcj0NAXEe0hcEqpQjnIORUD2RzlZAcetTBpOB0x+Apxc8jALetCQ7lYWcgxhlGfVqGsZlOAqnP91wf51ZBJ+9xj0o3sOTuGe2BzQFyr9nmQYK9fp/jTXjlxjYxI9ulWzMBjOT6EryKFmAzwef8AZ/8Ar0BcoeXIOfmH4GkCSd4yR7qa0w4PJYmlMgxgFz36DFAXMzY4H3GOPrTwrgZ2MPfBq6JjkfO36Upmctk8j3xSsFyh8y9VJ+mc00Mc8kqB+daXmHg7m/Lp+Ro3+hzk85wc0BcoLMuOODmnG44xjJH4Crm71VT+ANCoo/hT8gaNQ0KRlB5IxSmVcZGPpVsJH1MUZ/4BzSNgkLsUAHsB/OnqPQqeYT1X/GlDnHAIPY9SKtERk8Rp+lOHynCogB/2R/WjURUZgR8pY/lSbi38JH6VcxyW2gZz0ApuFAGVXH0FAaFZXGeWANKxk6qpKjvirCqgyGVTnpgdKcpReCAMep4NAXKwdQf84oJUr3H8qtkRMM7QG+gOf500RRNkeWGOM9Mf5NAaFMuBypyfrSplgcYH1qybSHqMDJ6elAtY14yp/wBnPWgehAA2cttBP+1/SlA75B/SnPaP82CoB6L1P6c1F9jk6ggj2pahoPITJ6j8c0gA5yf15o+zTKSCpY05VcDBRicdAMmjULDM4OAT+lPIUYJI57kUxi6csjcf7JFRuS/DZA9lyaLisS7V7sp/A0mVzgHH1BNREqcDG1R69advjVMKpyep9aB2H/8AAloqHpzuNFFxWOhMoRcAgH2pFu/l+9x6txWYdzNkYJ/+t25prRmQ4YlmHTJ//UK05ibGnJeRoNwwQePlNN+0+YCANv8AvYrNFuRx0xzSeSDwTnNLmCxpC4VGzvUjHXPNSpdx4wHUEj1xWUIucHhe3HIqMwbm9f50cwWNN72Lds8zGPrzUUt2YuBkDtwcmqSxYPv+ZpzRl+GJOPU8UcwWLv29Bgq2V746/XFNF8jsSXx6cHH8qrJb8buoHfpSrCm7ByB/n2pcw7FlJ0JZhIOT+lJJdx4+Qs3H+etRrAeqqp5I4NK0agDHc46cD8qOYLALuQpgp83fuKjMspzlBg/n+dSrGw5Vgc/7Qp6qHbaMD/ewP60XCxWkMske08A9ff8Az7VEIS3HzH69KvujoRuTd+BI/KkV1IJ2EAduP8aVx2KghYDgAge5FSpADzuIJAx84J/xq3GykheTn0xn8qmMW1dzKQMZ7H9RRcLGd5Kk/Nk+1KqR9Fwx/wB3p+VXwEIycH1yDmlHlBBtVQP9nGaLhYp9yGXao7hCB+VLDklgZlIP94YP5nA/WrJaMjBDN74Ax+ZoaKIoSYnIz7f0zRcViIxyKTiQso6j5SB+IqNoiOgct6sTt/QVZjgjLK0aSLgYx2/wqYeZHgjkjAJYAH8xQMzmtzJtCrjPXHT9aaltsbPmAH9a0XQMCGQEd+c5/lQC6nYuSoHBJBGOwBOTxQBRMSBQWBPr8uKR0iUgqqkn/bxj8auyQyOMmeQE9icg1Cbe5J2ttdR1JwD+tAiBJIwuWVlP+ycg/wCffNP861PLF2AxwUA5/E/0q0tsCMGJVXH3gwyfwpwtYewBOetO4FQvEQpUOeM4PGPwGKd5Qc/KdyEdNwP5girYhjRcrEVY91PNRtATyEmXDdVAP40hMga0L/dXCjOBwM/n/jSLZsvOQgHVW5H1IzkfnVkWbsu4yOykZ2sBn/GkNq7MOuMY3bhn8ic4/OgCFrWQkEEMDgYGcfXk1G1tIvzZjGTjO3IzV37ICm0547r3/Wk+zqBktJx/eUYFMRUSBmO3zgwAycAgAenGKZJZoHxsLEnkKM/nV1lZPlDDnHY4I/MfrUMrYfIy2eNyqAAPpzSGQGGQpiNJAo7BQM/gaYbe6OCXcMPrx+NTBmwFAcg5ycgGhRLLLlYCFAx3J+poEQfZZ2x5hUAdm4NKLbGcsM+ig/4VYaKUuSBkgYxjJ/TFAWRcMc57/KR/UUwK5gYYJfCn+8Qf580CI9S7bc84BOauYPBWFj77Tx7g/wBM02SPaA+wknj7pX8aAKxijAUGJyTz/wDX5xUYeIcbNvb7uf64/SrLMCmTuVRwOc5PbjFRkqOVlYHt0J/LFACq/wAjGMsAO3T6cc0xgQ2Wwcf3sn/JoaJ2HzSyHA5Bz+FKLNwgIyQ3TsPxzQBE0g7MCOnTj/GozIpJIxzwMCrQsicjA4/vMOf/AK1MFs7plNpUe1ICvvY9/wAD0pct0IByM/56VIIJAc8DHtnFOFuzdTwe9AEG5sglQO3Bp3muMglifp0qQxFeDkDNNKMScDB6nrzQMasz5zlie2SeMU13Z/v8/wA6kMT4zg8+2BQIWK5PAHAGO9Aivhf7tCq2eM1YCbWBII/DJpQoAyePagCuYz1POOaNh/un2yKsAZPyr2556/8A1qQ8Dnt05oGRBcHA/wAaCzZ4NKT6nOfwpCOaAF8yQDAbKjnoP5Uiuw74z6E4pdp60vlnHOKdgFWVh94sc++f54pC7HqSF7UbG6DNLsJHIXH1pDuxFfacjHHsKeZcuSMBSfukAgfTIOKbsbHHNNKnuMUWQr2JCucY24PPysMn8qfHOUZirOue4PPT2qvz3HT8KM9uaLBcsvdSsQfOJz1zj16Hjmmt54O5WY46N1AH61X5/wDrUoUZyvB9jyaVkh3uTfaLlfuzEN2wAD+eOKeL+7MYjaXdggqWUEg+xxVfryc/1pSo7bhRZBdliLUruM5MhboepBH5VMNVZwRLuLf7RBB9QcjPTpVIRtjIPH6UgVuo4+ozU2Q1KRak1CSRNg2qMk/Kqg+3PHSj7XcBAA7HAxnIIweo6GqpJxggH8KMN2bH6U0kF2WDOxTneHPXhSuPYYp0WoTxvlbmUY6YA4z2xxVYI2Qf1zmnCMnrzRZBdlsanOjfJcZ9SUAJ9QTg5qOXUJnk3vtbPJyozx+B/Kq+wdBg/iKQRydQpNFkF2TC6dpMqiKfY4B/DFOkndm3eQBgYzuJz79cVAsMnJIPHXjFDQnocnA7AjHtiiyC7LQu5YkZWgXJxjcpwPX259wartcM+SY9vORzjFNCORg7j04OSaQIRkn9adkFyUTOTygOf1xTjNuzmLA6Yzmq5U9hk/U0gyD/ABfhRYVyfzTnlWDe2BUZfPI3D8f8KZtJySSc+ppQGHf86YXJA0ZXnJb68UCRSoXpgdsYqLHrmgj/AGaAuSZUdcfhSghhksRUJB70oLLwAKAJASAASDj14pCMH+HB9DUZ3HqOaPm7g/XFAiTHcYpN2OSwB+tMIbtmkAPcUASEqRgnP40jEE4BximYPpSHsMDigCXgdeaaT3DY9aaccYGKXg8CgBdzZ4yPXnOaAcnA/pTSP85puMdDQBNgY+8fxxTSuOp6dOelMwcZJzQDzg8UASZBPIJ+lICey5+tNIGeM0gyRjmgB+70H15pQT9PoKaCRwRmgnIyOPzoAcc5BOMelAJHUHFM3E4zzTzJg4AAoAOQcDODSLxkFvpRuAGcDP14NL1Hygc9vSgAIbsT70DeBwx/IUAsuCMDP+e2KXd1wv5mgBCCcZYigBsEBsfzoBI4/wDr0u4lsDj8elACEnqWH6UEN/FkfpSnOff9DQoXGVyv48UABDEZXn8aT5sc557CnDJPv+dOyOKAI8+gANDZB4JGKczZPHegA9CePzoAjGcc5OfypevHIqQkAYHGaAR1P8qAISDuyOcehp2W68D61KoHUHn1AoIHqT9KAIRvzlcClVnHUgZ7c4NS7V6EZoCrkHOQKAIwXByuDmlLMfvMRUm1c4HH0oGF4ySPcZoGMDEdTmgseoHX3p7BD0AoIX+8PTHHFADVbOcg8d6UFDkjjHqacFXJwc59KBHyOMcdSM80AINpHAwfUNmk2DI56dj1pwRfXHvnNKUx3Oev40gAICBt6H3x/OjyyvVc/wCfY0pTjkg/WlCHdkMM/rTGRKgPXAPuKcY2xkYx+tSlGxyVPHT3poLc44x6UgI/LweQR+PFIV7dPpUwWQnBbPtmgRsDnI+lAFcJnkYH1pwbaPl5qUjDc4BFKqE8hc47jOKYEGQecYP0oLDj16e1TMhH3v6Uoi44UtQBXGD1Gf1pRj3Hp3qURAE5zxSBASATjPX2oAjxkYyfwoOBglj9ODUojG7AP1NAixnLA59+tICINggrmnFtw54b8KkaFRxtx+P+FKqbj/Dx7/1oAjBGCcKKBk9MYPrj/wCtVg2ztyqgnPYj+tNNuwGW4z7c/rmgCIKV5LAY+n60YJ7g/Tg59qlKgAA4yPRT/iKegiDEHKgj+7wP/rUAQFSvP59z+dOUtu+X8/8A9eKkLEMSu05GASgFN2KABgEnHXigBRI4HG459u/p600SEHceD+OacUDdVPHoAf60eVkAqCSegyP15oAbvJzknP504OrRsSq+/wAox+HFKIVJ+ZQR6LTliT7q7lJ7YYfTnGKAISI2PyxKfUYHNGyHODAvHbGM/lUywbBgBsn2JHtwRThATgFTz64AH40BqV/Ktx1t0Oew/wD10Vc8hv7o/FaKQalMBMErkHHt1ppGenHv3qXym7lRj1YU/wAlR1I/rVAVnyTkZ/pQo6Armrfkf3cH60LESdpP5YFAFV15CqMGlCFerfhxj6etWTASAOR/n0oFuS2Rj86B2K5Axzkn60mwngLz71YEXBwQP1pREzDlse5oAhAYHnhR2H/16Xyc8rk57dc09lUcMT/IU8Ro2Co4HZuhPrSAhUY6Hn/PrinjB6YJ/iwcj61OFjxtKxlz79PwzSiMKOFAU9xjNAETcjlQQPUgn9KRFXksoJ/hqTYpzuU/hwaaY0H3dw+pzii4AmAMLn8CQacyqQCVGR07/jTkHynHWgDjsRSEQmBZCARyemMHp7ipyqhdu12z/ebn8s0ANnqBn2AFKFI5Vsf596YDF2pwGwfrkCnBC4BbBz+JH5UpUnJLD8QKUKwX5WUg89QKAAg9SxJ6Akk4HpUQKq+1oyQO+ORUgU8kMQ3P3mJFOCAsNzY9cEYNAArQ4JViOg5yP09aCDhcbSPXJBp4CjqScH1GaaT6ZOTjpmgBqhVIznI6YY4/XNKGJ4AbHpnP4+v60Fj/AHQfwpwkYAAYH0H9aAGjBHOVx25FO25HyMSf7uM5/GgEEfNznv70N83Ppzg4/PJoAYyy9PKDe5YD9M1Igkx+8RAf94nn260gLHqSQO1LubHLsPYgYH6ZoAevIIONv4gD86AoAyCgU/3f/rU1XZmwGA/3QAM/gKQyEZVpQcfQZpisPJbHy7T+JpckchRkY75H4VGd2MhicH+GiNd+5kcHjkFuT6flQBO5LFQ6g5zjAJzj+dMOAuMDB688D+dQSB1OAVyOeuBz60wtMxGI4zjGdshA/WgROZDsGTnn+EEDpQFVlGVVX6jv/TmolgeRfn3Kufly+R+dL5BJADENjsTjPryaAFzECwkRNw6HZ1/HApFktxtZgox3C5+n0o+yv8yiRwR0OAR+HUUGEnG99/1AANACmaHd8pC5P8OBn696TzVJIRxk9cnJGfrSG0UthYlwT3AJpWtk+YDaD2IAH69qAGM43kYBAHQNz+VRNIGTASQk9OMYH44qUWgG0s7HGARnINKsSICoBPPPU5z2yePyoArvJ8o3Kfl4wpxz+OelMWbnaIpBn2BH0q08RP3Mqw6ADGRSpCcjczFsZB4H60wIVdlGGVsH+HIA9+MZ5pcxg8bgR/tZxn0NPAYkASbWJ6nGOv0/nilZZG6/dycN0+gpCIndedzDJAJyMk4/P/PWkUgD5ZDu4J+XH6dKcqOTh8ADqVzyfTigpIxJKqp6/h6UwGhcqdsjDJ5AGPxoVO3J9sjGfXpTWEh6k4z93tSKshPJb/8AXSHYTy1HDFiufWk2qCRux6H1qXYTjnGOv/66CGUnocfUj26GgBjR4OQzHHr0ppRsYOSOvansXXsMepH9M0gZiOAP8+tADfKwFYZPf1FNZVbqAPfvSkMck/of0xxSeTuHzZOOxoGJsU/dIOKYYFPIYg1Ise3kAg5zx1FBJyp3H8s0ANNv6kj8KBb88A8U9WPTzGP4CpAWzw2B6GgCEW7EcKSM44H9akFq3Gc5GMUodd3zMOPxz7cf40gmjwdwz6cnI/WgBDbFTznPajyMkZHXp0qRrosdzJ1P8ORxj0zTluz5Z2qeuMLwR78fy6VF2UkiFbZmJ2g8nHQ4BxnHHSnG0bkFsYPTt9auRTK6kncCRkjofr7n0p4Co/zJITt67Sc9s4H5EGlzFKNyiLBGHzsF4/WnLpi5IEgLf7w5/X+VaKTAviJTGpP3hFn9P8KsxATIW3K/B6LgnHqD1/OpcmUoIyV0pVYhnBweeRkfWpE0iAEnzSf1rSiRXUF1WRh/tnJyPQnj8Kh3oVG2Iqx4VdqlsexPP5VPOylBFX+zoV42Mx7H19vb8aRrVFAK27qw78HHuCP61qRxPjClxjHXGfocj9P1pBbYlyzy7Vx34+pA5/ClzsfIjPFoMLmHLE/wyAE578ipUsowx3JnsQ2GwPwxVwRKRuLMCAfvOAePT2qPcFAKuoGefnJGfQAcfzouxpIpz2EDBgjBWHUFgTz+NMOmRbQQQ6n/AGiCPp1q0xJO1IIzkfe3EjJPofWpGiZvlEca4xjaRgH346GjmYuVMzjaW4GFiJOM/eB49e1K1qgQbI0Unrv4I/LIz+FX/J3JuZ368qufxx3/AAqAwJyD5mT1LNjj05/wp3YuVFc2mFAaCN8dxxn396Y1vgZWADHTA6H0NTy+SMFUGRgHaSWPv/8AXOabJdLjYrsrHOV2jOM+uP5002KyK5tJN4CwNz/DjAP1H/16cLKQ5UxYYdeg4/WkeRj1kLYHRgAPy9qRWcxACM4B6hR+H5e2Kd2LQbJp0i/MYpFU44HAH40xrKRRuZCVHfcDT5CxHyoVY5zubrn1HvUWyXcMAhvxPT/Gmri0A2hZMqinAyTk/lR9ldV4wR0PHT8c04GUDazEegJOB7f5FM3O2QOGIPOeuOx7VROhEYyGI59855oMb4+Vfw5H9KdhxkbeQPypCrj5iMdxyevrTuKw0KT1Qgjvml2e+PrS4ZuuefemmMHqpP1pisMKnsVpCh65pwjGeARSFMjj+dMQhUjrxSeWehwB6U7Ye/8AOnKpxzQBHsPbj8aNh6GpArdz/Kk2PjJNAERA6DGaAmRUpjbPLZP1FJsx0ZqAIynqaTYO351KMfxZP8qML1Bx+HFAiMRn1xSCMnryKmyB/d5pu4ZxxigZHs7HmgLzytSe64HoaTce7A/iKAGlO4FIRjpT+/ApQrYyMUARbe54/OlAK496kCvnBGaUAk4IxigCMhu4/lSbPrUuSOozS5IzjigRGR6D8xig49MU489c/jSgrjG0mgY0qD0PI7UirjnnH8qlGCP9WQB+I/OgISc9fxxQBEy9DgGgqAM7TxTwpLZU9KkCOTwgP0oAg4B5PXvS7Wxxn8qmMcgzuUDPrTQrAjDDHfigCMA55z+FHHQsfyzUxy3Kgg+vrSFSemBQIjC9xggdumaXBAAK9/WpFQjjj8jRsOedhoAjwv8AEKCAOmRnpiniNsnBA9hxQSeMsM/hQMZhm6KRjinBGxgKT7UFccE4/CnKoYgeZj8cUAR+WwbDBh9eKVVx7r6VJjA4c/TcacMd29e+aAsQhcPk4P407ywRkAnPXpgU4qMnLZz+lOj8tcgHn8qAIyrcfKaQJnJCgfXmrAKscGQqpHA3Dn6mm4K5y354Of8ACgLEQC55wG9uf54pyD72HUH3GP8AGnhw4w21fcg5/lSEAZ2yK2Qehxj8xSCweWduVAJHvgfhQscpIxGxz6U+MFjlX5HXDAkj2NShlVV5I91xn9Of1ouFiAxy4wySHHTkZ+lNEUoyVhdlPcgjj61ZN1vc7pnIHZQf/wBdPSSMsGDnf23bgAPTPSi4ymTkcoVwcHJPT1p6gHIVQR655P8ASrBdnb5z8v1/oDUfnFc5ZMA8Z4x+tFwIwCT8x29snB/lmnJCeSWUjuD2od5GTcvl465GMn8M0qyuCCyRsw6dsD8OtADGRiGIAO0Z65/lTBIpOABkcH5h/LFStI46BQfXBx+WaaA8nXYT67QP/r0ANIAGQhPryMYpfmxvCkfXJpcHleB68EE/ie1INwwARgn7pb+lAACzbSGU+nNSqAFbc8Y+hzn9KgckvgqSPTr/ADo3leGXHsQRmgB7OgwCVJPp0po2YBJJz254/Cozx8w7/pSqFIyBjPB5oAk3KBkZ596MoTu5/T/P6VEc5AX5vXuSaUIW42Yx2wc/zoAerIBkoSQPof607P8AsjHtgGmmF1+8pUn2OKUqwGCBx35oAaWOchTgdgc0BwQVZSQew5/P/wDXRtbB2genY/1FNCSbcjccdSKAuIrY/gJ9un+NTK56BGAPbAOfxqIOxxnj68GlBYngE5780ASlkbjYS3fLD/CkBHTjj2yaFDA8nHrnqaAWAwCo/AZH60AORJGGFUsR71IqXCg7kdQO4GQfxzxUQ8wrkEAA56c/pSEuQ3zE59T0/CgC0q3HGXP/AAIEfyFJHaTNnc5GPXdj86rhmi+dJAuO4Y5/L0pxunJAZ8565PB9jz0/GiwFp7G6z8rMw9dxxRVP7QFOMkH/AGWK0UWAidJQ2G+b0Pr+YNSFGwFZIznsQQT+OKsKIycrKR7HIqYRhgSec+3SkOxV2xRhS6uFHToQP5frSCW3LZDv9Mkfzz/OpljAfA8vcRzngf5/CmtbMRny1JPYf1PWgBwlV+FbJP8AtfpSEqjbQzD+9gj/AANKtrtAcW/I5zuwfqKXyw5JC5Pc7wTmgCPbIxJR1wf7yjj8QKWJ5S4BVW7ccE/jUgRozk79p/unIFKrZBwA+evf9KLhYhd2DZWAkfXH6ChZWYANbN7fMcVYUrjjcMnrz+tM2ryPmH4nFFwGtL3WLGOp3AY/HvQH3EZxg/xKwOPwo8jOAU3gdRnn8+9PSH5cKhCj3BA/MUANzhsKwOenOR+VKokONwXHTcO/4UrxDGPlUj+LgEfypsUY4YOGI6sMY/PFADlVedxB/DFNBJdl2HjvkH+VSlTu3Bi2eOvFNPLEsoJ9cjP8gf1oAQjnG5lP+0MHPrg01UbHDhznpwP5U8bQAF2kDggMcf1prov3lQ5z/CSf5GgAO8bQApBPPWgkowDFOfYjB9OlKWGF4OMdgc04FWGQxIHYgfrkUCIzIx+4itjjaJAD+RFNa5UHa0bqw6g81OY1fnYPzAFGxcFQN4PY8/zzTAjidZzhXCkfwnr+VObMZG8E4H3gQAfxJFNMUJGBEq+x4/LmozawE7fKXJ/iyePyPFAE+VYbgCBntg/yNITIMhIw3vuI5+n/ANeo4raCMEloj/vbTz+hx+NSBoFOQYgB2XAzQAm4rgyRsvXnBIH5AZ/CpFcHOz09MH8qDPFt+SVQDz1x/L+lNSYt8yqpB7A5I+tAEpEm08fqB/OofMfrIzbfRU3fqvFPZsEbQNp6ex+lR+aykkREqMnKsQP5EUCZL5+cbM9OTsIpksk2D5bRj/e4/TGP1qNdQiwVCygj1ywP48moJbm63fu1RFA/jUH8gSaALlut1sy7xsT22ZP5g9Ke7XChSIELDqNxX9cGskXF60mRPjPbGAB9MU9p9RyN0wRexwDn9KYF43Mo4a0Iyf4XBJ/QVKk27aPs789mQECqaXNzsILRsR/dUE/0p738icMI2I/unB/GgRcJkUMBtOP4RTSZWxgIy898Ee2MVWhvbmSN2S3DMOnJOPwFPF1Mq/v1iGfTP8uaBkvmSliAqnPXJY/y4pVDE9ELH0JzVI6hGXw8JbB+9ux/IZ/WmS3qu23ypAp5JyQR7Z44oEaSgnaWAwe4NIy44AYqfTBNZwkWU4YSFR2yc/mc0I0qHaqygdQCwbH4HFAF51AwAinI68c04R7+JFwQO2Mflisqe4uSuY5XKjg8AY/ADH61Xa5unAVpCcd8Af0oA3jtHDbgB3IAGPrUXzO5Kyq2OuOg/KsTzbhRy7kH3J/rTkvbtAwWQhTxtPI/LvQBrhicjERYdyxyT6Y/rTixP93AP3gwA/X/AArGW8ut2WYHHTIAx9KX7Y2AHQMRzkEg/hQBqszH+FgP7w5FRCWLft2uSeuc4J9elZ73uRiNDHj0Ykn8TTReSArtcjH4CgDUG08DIz04xShTk5JGO+DWWLyfOd5OfUg5/Q/pTheXAHDsc/Q/zzQBoAqTjcBg4I9aXaG6849RWct1M67eePQY/UClFw+T/rAe3z8CgC2WQHBZQD6qSfp0p25E4bA+nSqfnTAAmPdxz8w/wponJxmBTkd2/rigC4ZVA3LjPYAg5pVmBGSjAn8qoi42t88KMO3J/PrTvtcfQxYB9MUAWxIWbCjJ759qNzAgFST7VVNxE2SASB0GMY/OhrlMEGFsZ/vE5FAy7y3RSfoaYXQffwPqaqrNF1UuPTk8U4lQc7lcEZ5JOfbk5pATqyFvlTIGeccfnQJIjyGUEf3Rk/gO9VJS2Bt2jJ4VSSMY5HJ70C6kTA8lSPqf8eKBovIwyTHKDjvtI/p/SnI0YyWKtjv6fjjP5iqaXIK7mhAxxgnP16881ItzGOm05A6sf8KVhouAwgBVnbDdAu449QeP5VKZbeNMq6yYzwobI7YB7VnG/VX3JDGM9Rkkemf8KRryJgXO+OTttAIx9cjB/CpcR81jQN0GQM0JCk8EOT29M0jXtrkCVCobrsySMdwemPessSRkljcP8wOTt5B/LGPoacjQqFMsvmqeq4II7Zzn9KOVDUmbB1OIRp5YWRVxklxlfQYxn8BkVIl8kjD/AEcfTIB9uDjOfSsB5IAx2RHnp83Tnjvz709Httm4sQRyUYEg+4I/rU8iHzs2Pt7MWXyo48n++WyfTAIFMF9JHlhFGFXPO3bk+gBP61lFo3BMcYBH97GCPrx+QpDdXCptAwpJ7ZHT3p8iDnZfF/cTuNkrkZOVSMbhx1GM5/OkW/u1YBmC46F1GDj8P6VnJcFRkIu8H73II/AHH6UG4LKF2YH+8T/PpT5RcxowX4Z3Ertk9CmBg+vTnHbJNNbVAP3ZllKjGW3DOPTJHH51RWQMhAVtxPXrx+BpjgMRkED1x+vNHKg52WmvwWYo8ys3XMm7v2AxipY52c+VG53HB+djk8dBkVQCQ9TIc/7tSAp8zLLJuHuAf55oshczLRmnifmUlhxtHP5EA/rTWuZ2yW3EHj5gCPpzzVaORQ3zMCDnO9ckZ9+vP1qSa6WTC4QoucYBH+frRYdyZru4xh1X9Af0xTRLMoRhtUD9ah85vuhUKng9PzzikEyc/Iq49OP/AK35UWC7JvtM7jClR36c/wBTThNNtxubaevJxUJvHLZ5APZTgVGbuc/xMMe/FOwrk5lkdgBvPr3oAZeCpqu1xIecEY9cn+tNM+c5Gc9yTTSFdFkkjgj8cih5GONxBx24qqZjjkAD6U0yE8/0pi5iyZh2z+dNaVcDk8/pUGc9aPlosK5IX5+Xn86BI3QcZqMEDpSFjTsBKWOSG7Ubx1yKhJzycnNAbj7tICRnyeQDSbjgY5/OmZpQcdqYCk9sGjP1/OkDHNAagQobnnNKDk4DfnTVbPUUdegoAUg+opCDntSkccGkzigA5HSjIPp+VKvtRjHWgAzxxgfhSgnt1+tJml7ZI/GgAHTBLD8aUc9WbPvSAilx3AzQAo4zjA/Gl3Y9j60gB9M/hSY5waAHhgemDQGI6GmFcdMUoBxk0AODsOh/KgOQMbup/SmgUuKBkizOBw2c9PalNxL1Jz+GKiVfUcUoA6jJoAc0znqf60CSQHhvypBjP3qdt/u4NACl3J++x+uaQtI3Un86B1560gGSD2FACMHzkFqUIejA7f1o2Enjn9KQxv8ATPvQAoX0B/EUbWP/AOqjY465/OkAI65HtzQMUqfrSdR0yPXHNOHuTmlUHsTQIaMHtQFGTke9SqjY3Kw/FgP51PBCWJEuFAHH+RQMrKuee3oKRlJ6c/j2rRFvH0OfrvGf1FBtYj93cPxFILGeFJ6kEY6en6U4IpAOc9z71cNkATlHIH+1/gKcbZDwY3HbqabCxU2hsZJ/T9cU4RAHgk5GORkfnirX2SNsbZSv4ZB/PFKtnIo+Vu/sM/hU3AqmHuXU84znpTliGNy7Wz/d5/SnvbXK5+TK/TAqMxTZKlG574yaLjsIEHdtxJ4xkEUjRgrg7c9+efzNBjmXkgj196aplHQnnvwaBD1jAzuzn+9u4pgjjYHkjHJ5xn8qehlbCgswPbANP+zOx+YhfqAOPpmmMh8lc/LMee24j/P4U4wkqqlyQenoBU62QfgyxjA4J7flTl05QQDJH7YGR/OgRVMDr911GPfFI0MmeSG96vDTlGd0yn6Ak09LC3HDEkDt0p2AzTE/GIVOPYGkMMnXyYxnv/k1qvZw4+WLd/wM/wCIqtJajJKxMFH+3x/I0AVViLYDRqSemBnNSG3ZesKjAzzgU9rdhz5cuP8AZII/SomjPGHZR0+YEUgE2EAkheePvDB/Cm+URkBRx6ZNPVG2BFYHpxwQPw60jRXAJ2kN/ukg/j0pgRAhWydpx9096QyKf4F/AEVIEmPDZ+uMgfjQLaTPCgk9OhFIBgZcAq4z3GP8KTCngkn+X8qkMMq/N5f4jr+lRHGDuBB+poAQsQx24/4ET/ShWJzliOOxIFPCKeS2Pqf8aUW6lSd6n17UwISF+renP+NICoPy8MDUwtGJ+UDPoGGf1o8iTP3Tjp93j64pBYiDluWY5Hfmhg0hwWz+lSCPg7lI9Mf1pRCrAZ6/iKAsRiMx/dY89gf/ANdKAuMMCc9cj/AU8IwPBU59+aXyy2AQOeoIBz/X9aAICgYYyDjt3Ao2k8lckd8n88VM0BL46EjoMj9M0n2Z1PHA9/8A9VMLDAo6suCfeini3k/yaKBFg28ZXBz7EZyPxzmgQogyHl/Xj86lWMBs+bkjsx//AF0FdzZDZz156VBRAIUdvvOV4Oe/ue1OSMK52uy4+o/WnNEwGB39eg+lJ5RH3cE9OMYI/pTAc0bBMGdwvYbiMfoKFhWQZZskd89aa4MZJVGHr1/xNHmy7OCF/X+lAEoRs4Eh46ckkfjjinJuQDcxyefm/kD1qJJ5QoG1WweR2/KpgWYDegX26UANL7uVlxg/3hg0AykfNg/7Qwf0xTWjO7KLu9zg9aiKSBuEQ/iRQBOTJ2wMevBoDSL1CnPo2P6VCqybwWiUADsxBqYFhhdgBI9c0WAXe2MHjjPUGmjcA21FGeNwwc/p/WlByTkDJpdijlcDPPGQPyoAiZnHy+3ACkD9BSxyuc5Uj3II/XAFOI35VlPOMNkHP+FIsW3dtkcZ6fMePyoAN7A4Vl2mgMy/fZV/TNSKxVQG5PPNBdgMhcqaBESkMpYSDb365H60Bw2GSRTg84B5/GpFc4bjb69CD+ApRIrZy2CO+MD+lMBoXK7o2ZiefnwB/I0qlzjIQ4GTtfP88UjKpbdnoecAZ/PrmnbdzZUgE8HPf9aAImV3Pygr2DBwOf8ACgIxChsk/UHPrzipSoAxuwSOQBmkVAgYKxPpknH8qABgRyGABI6g5GfpTWWdQSWjYDgh1IP65qRHxg7RuPPqKCw6hQev5elADDHKeGCHjPADComUhvuyHHQ7QQKnQ7DwuM5PBBH6U4TMWO44wOO+fwNAFcBiPlOWHHQD8T1qQRbj8zdByOKkLMTg42nvuyf5Uh3lTgA56UAARRnDc9sjFKWUBhnKkDjAFIvmKo4UE8/eJxinNt3BhjPqegJ9xQIYGVfuopB69Bn8aUJuJURLz/dP9MfypzfN95z29SM/jTPKJyVcjHY+o7jvQBIkUajcqbW9duQfzqP7OrcZ9+MAfSkaKYD5ZTz745/CmNE4UmVjj6gfypgSCKJYyF3AdeMg/nTVNuMMNy9stnj88/lUK7FIzMUUdNpI59ccVIIVKnyy7Z+mM/jj/GgRN5IYFlfcp+82QT9Bgf1qORYl+8rDP06flTUhkB/dk7u+Vz+tPb7TuG0Ke2eBQBAEhP3YySfQdPypUSFf+WBY5x04/OrAV1Qqcbs9QOlI5mAxGyj13AHP60ARFtqNtgUemeD/AF/nUJgmaNpSAvoMcH6mrYSXbuzGxI9zj8+lIQx+Vlw/tjA/OgCiiM6sWQsB+P6VH5O8swVhjtgnFXnjQ4y7DHJ28ZoMICZ3PyenAz7/AFoAzjG27n7x7YGfyoNvLkZ/lV4qybvNVipPfB/lTo2t8/Kz8nGFwMUAZ5tnBwBz6MOaWG0MnAGcdsGr8hjLHb8y+/B/MVGoKndHmLnoMEn8c0AV3tFWUbyAn5EUjwxBwyrnHbPpU5WR25IfPU9/xpVt26nGB3FAWKgQgkFSFBz1INHlEN+7LAY781d8oIhLAEFvfP600lM4V1DZ45oApuJOA2TnsDj86aYW2bgCF5zngCryhmJYqSM+mc/nikIHJ+6PToKAsUlgLHjJ9KFiI4OBVwoAqgHOe+KChzhuD9OKAKqwHqR+hp3ksOdwyP4ehFWCgDgbcY9M9ae/AI3EEnpQxlRUZnw0ZODzhgCfz4oa23H5FY+nTOB64qwsa9Tg9wcDinKFzgDk8cAjrSCxREC5wWPHqMZp628rElMHPTJx/Or6mPbteIFhwueOfek8sFeTtb35BouOxn+RKeig49+lL9nkU5aNuRmtK3ErI20I23Od0YOB6nr+hFOYljuW1iKDkjccZ9Qcg/0qeYfKZRhPRgB+IoEPqyge7Z/St6K3Vk3tCXVhx84BHtzz+NEdjumVWt3KE4/hJGfx7UucrkuYSwM+SrKQPfH86cLC5K7vKYj1GDgVtGyaNnEcZYqQQrDBGD0BB/nxVeR7cTbHV7SQZBZskAg9iMfpmjmDkM82FyM5iPHftzUsUEyKVe33KT0GAR+tXI7gwZEVw0yFsncRg4+v+OatNd2ckYdZAG6mNmGffHGPpzScmNQRTt9PinPMLx57sRgfXBz+lB0hxlVfpnIzx+PHNXFurMEFZXDH++owfbIyPzFDiOXc32oMPrgg/QEZ96nmZXKjPOkOQWVwV+n9aYNMfDEyKMdR1H4mr+xBuc3C8c5xjj2qOJSsrSLM6Z+uT+PT86fMxciKq2BVdzSoMcZO4DP1FIbS6yTG3C/L/rAP0JFaAcrHhZFjyf8Anltbg+vf+dVZxIBk3CuvJKsuD9OxNCkw5URst8tt+8kjVQOh2k49SRk0yBVZvm+zNtGcknn8OK0IrWynRZDgPwCqOWJPclSO/pmoZLaHcxRUUHpnk/oRRzC5SGS2uAuVtlQHodnX86rtHOOTEvHGRjirZtn3L5crLxxhuB+tPezuETJuCT0OSCMdsj096dw5TMdm/iQnjsP8KYSp6Lj+tbr2xeJQzRBioyeB079DVF4TvyHUbeOBnp06etNSE42M/ZkcKeOeKFQ4JwxPpWh5L7gVaFsAHoOfqKawkPJEYz7AVVyeUpCPOTzjNBQDoCSfar+xxGCWBB/hXGajZQv/ACzY/Ujn9KSYcpSCDvmgR5PQ/lVjBBPy4/I0Dd1HNVcmxXMeB70mxianPXPU0gB60AQ+XQV4qUqeo4pChA4oAiKkdRQABUmzJxS7MdOKAISOc0c1KVpNgpgR0VII80vl8c0ARc9qUVIUz0FAj9OKAGcHpxSDg1KEoIJ/hoAjB9KUEHrTti0vlkjjr6UBYaAKcUyABkfyo8s/Q0bCOjEfrRcBpjbqMf4UKGX6VIFYcDB/nTljYnmNjQAwSNjjkUwud2KslGA4DKPSkFuWPPB96AIAc8Uoz1AyTU5gx12k/iKRYlA4FAEQx34PrTQT34PrUwhJJx+GeaUQn2oCxEGzwTkflRubGAeKsiEnooNOFqSMlQKAKmM9hTgpA7D9KtrbKepNOEGPu4P1BNAWKWCORj3p6Z4Bx9PSrioAM7Qc+1BRVyQWXPomaB2KwTn+op5hVsAYHpk4P+FOLHdgzv7fIKVZTyA5Y/7QoCw0Wzjn5T9DmkWCRslecemDUoM2eM/984FOTzB8rlcE5yOCD68UAQmCXptP5U0wkAlgR+BqzsHG12692zinCNu0uR65B/lQFimqrngke9SKuPmAyO/Yn+lWADn5mBHvn+tOkK8kJu9hQBCkxGVOSB2IBH51NFNuPzQgj1zzUCuo5VCrH+EtgfjT16csoY+v/wBahjRehCMDkyxfy/MZqZFLH93MSe4wDn8OKpw788kEHoVyPzFTFScl8Fvz/WpsBOfPXqyEe6mnp56fMYYyPQDA/lVZSyoSvQeucVMgkdeFQ/QkfpSZRKbzyxh4OPY54+nFMN5a/wAS49Oen5VUltCz/PCXxxlSAR+ZH86jFrApVTZE56se1CSFdlt59MYZaSPg/wB7FMItJD+5KMP9lqgNjajJNuBx6EH+dNW1t1JVYTu7EsR/OnyiuWGtnLHbCTjvuz+vX9aje3Yfe3gf3cZP5VH5bhgGD4/2WAx9Sef0qXylzu/fZXvkN/SnYRG0UR5DMvrlcZ/GlW1LcqSQO4IH6VaLb4cKzNj1BGfzqsPPXLBAF68gn9RTSAelsc5DHPpx09ab9llRsq5A/AmnJNuHzRHPrnFMe5KH5reT9D/LFO4iQCQDGQ3HfimsXPBiz65zioTdgj/UyZB57n8qVL1PumFs+x9fY80ATRwrjJhI/wB16eYyc5yRjpkHj07VGLlckCNgf9oEA/jjFJ9rjOQVIIPJHNFh3HiNVHCqPbbTGGM5+XjoDgY/GnC9RRgKWwfUA/rThqMGAXjkUHuMMB+HWkBEsbEE5B554GfzGKFjO7aR8p6kqP6jFTm6iIBiKuO+4cj6jg/pUJvEZiqeSWPZSQfxFACNAN+QwUjpwR06dCRzSbGJ5ZG7n5QM04fvUwu4MP7vP86VDKnBJx+v6UWAjaAfKsiMfTgED+tOa1gLKxhJb/ZyM/0qRZCSRgnHQ5oYE4IO38adhXKrWaE/KrAH3H+BpyWcm7IZ8Z9QQKnHmD0P1wf5imtLwNzBfTJxmiw7gIXwAzg4P3mGT+lSi3Uqc7TnrjAH5c4qHzgePlbHdcE/lnNKsuR8u5s+3IosK5IkCISAMDGOMA0NboDlQQx75FRrIGyWb8CDnHp0p67GBKnGeoYEf0osFxrREDaFQkdAyKSfxqJ7dzg7lX1+Tr+RFWUVmPGDnpgAn881HJAu4M24MOu5m/lRYLkTWvOWYZPoCKKmC7ej/lRTshGaGYn72Mf7PWnBycgY9OmKgZiBk9D69qUNtQt/+r61nYsmMoB5YjHoM0gcd2yPwH9KjXbgZGcj6YNDAY29CCcnuPrRYCUzY6Mf1NKsmSAGH4ioCVz1z6kdjSpjgkMcc4oAlLgHqOenahm27cnqODnB/wAKiGD8p5HOAeoHpUgOdvOeO46fSiwCh8x7j+pwKFkzzycd+opCq7Nu4DPPPf8AwoAXd8pC8fn+FACh88hunr/OlEnowIApuz5fmfJHQ4/pQqoBkndn2xg/59KYhwlGWG3GPxNKZUAyQRj8cfWoyhOAB05GD/SlIPRlXnv0z/h+dIY4yKwwr/1FJ5iAkFhk/XNNMQU5zn2IyP1pwYHgqOmM46igALjIXPWkLsH+Uk4/EU8eWqksRz274phUMxGWUfgR9QaBDCXcMSzDB7ZBxSDz1JbecHsVH8+v61PGW+7tUgc7uM/SkYDIKkrg/wCcfSmAgkkVTujGAM7lP+NPWVDyW5PqOtIIy3O1C3duQaQwt1DdP7wyP8aAHh0zw2W/WncDOASRUBR2PAUY4+Ukg/gacIR1OSD3yT+Y6UASBxnqfpjikEiggFyM9OKjOF4JK49OhpRuPIyOemAaAJgMrknOP1pF2kZGD35IqNWZTkhTkY6Y/MUgbL4KR8+oxn6dKAJSOSSB7UYxyFwwPp2/CmqBkgKcjjgkf1oB+YKwOPXp+dAC5fqRnHT5Sf8AP40K5bJYquR7gn2FPIEfLMR+ZFM27jkHaccM2cY+lCEyQ7VG0qCTULSRg/K2T2DDgfmMfrSAqOuGxzlePrz7fWn7wSQvODxtBwaAGi7K/L5acnqcn9BimC6A4JVsn7uCD+tS+bArYmyfTK5x+dAMT42BDjuwzj8KYAJCwOU+Ud8jI/OlM21RuDAD6HFOCybfmKYPT1/WoJWO7KsvAGeMUCHLchnOFJx1Y8D9KVL7K4RFAHU8jmokllLbA6lRztyOfXNSidSzKyuuP9rIz7DrQMQ3AZCQRgHld3I/KhTBG3zJgnpjj8wOPzBpJI0chvNIx9AQPWmAR93bnuw6/lQInWSMnO7b+gH4U6TaykKA2e4OOnrnj9KgVYU4LAsfYg/lUgZQQIxnP93BH40DGiBccqMkc08BFG5kDHoNxPFIysBkYOfrUYY5wc9x2xQArLDtbfGAT3A5x6ZqMwwOMqoDHp7+9SMoA243MemP/r03AUYOF46dc0ANdQhXCg8duv507zNiEGLOR0/+vTWcKeFPoO1Qudz/AC7ue/Yc9aBEy3ChcCLb688flTd7su4D6HHT8aagI/jJx6jrQHcZEbD88/pQMRllYYaTd04bmkW2DL820EHpt5NBMpzlQTjrjmmKJhz049eaBD12IchFyfQcflTi7E4XI/DFBDBR3bP4U5lKpljk+lAyItKONzD8BUahgdzSNu+hNTADvuGfQdRTlZUO5R06DGR+OcUMRAWbnLE+5p+WGNxDHryCQPbH+BqVowu0th1Iz8uRjPX8qRUiLbRIOP71K47ELjIO1yOe3TPp7fnTF3JjaSWB9+KuGBgpKpvXHJXn8SOtNiVn4Eajr1z2+nNFyrEazszYnjx34Tn8x1pVlj3kb8e/I/pilYMT/GuBjG8nH0zT4xEv70sHYYzG/II9fw+tSAsZeCUTRlmxg8KD+oP6GpHltXLYEoLNkuoIAz/eU8fiKaskRyFQRseAVIHHXkev41KzrLtLsML0Lcnjtkc/mKTKTGRSeUMiUMp/u5YD04PII9cVZjvWlRSlwGdSB5bZBx2Kt0/MjFOSESjzEiYSLx8jAnB78jjj0NQXMcQckLcRsP4ggAHPXPt9anRlq5YadpVxMkg3HG541YD23DAx9RmnRXqlVjaOEkHA7/z4BqCIhxlpVmUj+PAYEnjBz3P/ANensltDkTx7s5yGJYD3yBg/gamyHqydbi3mbhCoPDblUg4/MGkYWAjwURWXkrsAJA7jt+tV0gsny0EnluBwMnrnrgnn34ons7aNFMo2558zZnH1Azj6EA0WAkiNtM2LZoCuOUaMAkgcZPqPapHdIkIa1jOcH5SBx+P+NUhYRSjdbvDJjG5hKUz+BANPS1vrYb4o2ABzjzCyn26j+dFuwXZbguYVl2zKUUDhggwPxB/lVoCGYuYp4yD2wARz6VjvdXuzaUlBBxtKkgH6EZ/Wp47+6SNWFokwP3srhh+I5x9RS5WNSLyKrAtnay428bSfx70JtYMGUkN03HcPcf5NVRdpIvz29xEw6jcQM+gBwD+IqBrlwSCH5xhsAHn1IPb2osx3ReMEBTdsRh14XOeeRwD0qu8MaP8AKjDv8gAA5yMg46+1VpJJMBmVyvOcPgN79acr5UeXvYDnlgSCfwP60WJuW2m+XDwuR0ICgD8R3pm+AriRSMdFZMH6YJ6fU1UKzkgMxJySo2nP6Ujx3edzHpxwc59sHNOwXJnFuQQiPHkjDHJ+v5017e3Eh3AtnHBGPxpC8ypyQpA6AHkf59KjWQHIHUjHoaYrjfKgUMdhB5wQ3v757U1hF2Un8TmpHnuFBXy8qfXB6dOlRsk8i5ZUXP0BqkJjG2gDgg9fpTSQ/BZhjsTSkMCQ5XI9/Smc/QeoxTRLAquSMnr25pMA8bunrxTTI2eBkDvSFyeNopokc20Lyf5f0phPHU5oGSORSgZpiEJzz1oC9yaco44peO9MBhBPAIpAD3FSDaD0FNLUBYZg9xSlSTjpT9wOOM0bgeDmgVhoVh1oKnqTmnZPbig4xgjNAWGhPU4+lIF9CKcCR2pAwHai4wEZ7YP40oibtSbwOaUue2c0AOEQGCT/AIUoCrnIBP0pgYk5IJxSqWHSkBKPL53dvzzSgx9lOPeoC2Dww5xRuJ43Z/GgZMrp2UH3pxkKrhVC5qsQPcfXmhVxzlufqaAJmkkzlmwaZ5uOr47etJ5bHnr6Zo8pjyeCffNMRIuWIwzEDtmlVYyclpB+ApERVI3EjHSp1uEHJXOO/FADFh5Gwvj9akG1eTnPvSNLGxJZWGfRqaHjXoZMdO5psB4YjPCN7FgP60jSOOm0H86YSjH+L/vnFIwGOFc/lSGSJK/IbBx6YpxkyCBJg+hBFRKu05UE/XBH6ClLHj5FHPpjFADlm25G7geo4/SpVMvXcCD24I/WoATnDpkDuDyT9KlWQKgwuB7HNNANklccFR1/iwBimByzHKEn/ZJBp7TRvww3f8B4/OkOCPl+XP8AdGaBCHB6Fhjr82cfpTGUEHac/lUgO1cGTLf7pH605FUEkSg5HtzQBXVMnLSFQevGf5VKVwuFlBHbPGKesgDYEkZX3HJ+vapSq4yVx9OBSGQKZAcB1II6HofzpySsBgZ9+acRFtwykY75FKqW+0EuB/wIf1oAj8zBGfMKnvwf5U9Z0C9+f7yg4z6UpFqvykgnsVJP8qU/ZSvzce+CKYXFgMjsQjlM99p/wp48wHH2hG78tgfypYjbxgeUxUnvzg/iRUhePPzyjd/tAEn8aQCCSdRjbFKD6f4Zpu585Frs9lJX+op3mpwVkjUj3Cn/AAoWUfMrTJz/AA5yf1B/SkGpGBdlh5Sso6/OcD8DStNqSn5WTj0wc/WpDcKqbvtHlk8DkE/kBn9KQGaVNwlVueWxn9KaVwuI1xfYBYrk9TsGB9OaaZbpOS8cgP8ADgAj6HIqVbkRqFaRAw9Rj9KeskTjBki3HtjB/nT2Fa42CdpBho1B+oNTByF4YgH044quHiD4bCcH5gVI/Xmq7XwX/VfvP0x+OMYp7hsaDMoxufH4E4/Kk3n+HJ7dwPyrPiv45Dtl3RYGc44/OrMdwCMpKsi/gaAJiSuSwI9cjg1Gzv8AeWDf7qcfzFR3EpYDy94OfbH6imLdGNRvyCP4iccfSgVh5nI5aCRenJXI/TNOE6yDBTI7jaQf5UJeq5YeaDn/AGgR+tLJNGyfPcJtPYAA/wAqBhsSQENG3pwxx/OoJI4I0GYpMHONhO7/AOtT0lA4WcNj+HYCRTTcS5KqWfnrtC/1P86BWFChEGIZsH12nn6ZzQgRuTGVB7Mhyf0xTg+eSyAjsWBP6ZpoadmwvlKp77s/5/KgZIbdD8xLD6f4dDUclkjn5juHXkL/ADxVeSS6jYqv7zH8QIOfx/8ArU4OXRVk3Ieu1hgg09BaliGFFyqu+0duf/rj9KHjQ5JkHH94D+tRRwt5eFJGSfvcE/jxTcXEef3bMAPUkY9euf1oCxMBt4WU/kKCCUyJGP5Cq6zEt88TAf7JGT9ARk1YVo3AUKRn+I5Uj60AAd0ywdj9cHmmLuYkvLub+62Dn8DkChoYjwu8sehBBGfU9KdgL8pkYH0K4H59aQx6qWXa0a4P+yMfiO1JhUkAKOpP93gfn0poDg5DMfYMMfljFSliy4OcHr0IpoRGYomfMikn3HP50LboDmMru/u72B/ADOaUoMYCjH5fyNCwnOSqlccd8fQZpiFdJdvKoSP7rEH+lJ5ko+VlYg+vI/M5pJHmXiPcpHOOoP1PFCSSyIfMAJPoAD+H/wBcGkA5nQHBAU9+KKge1eQ5+0v9CnSii4WM8MPcZ/z3p4HGAeuOD3qEe9SK3r09KzLHgcFQBzzQcHIOAT2/z0pu85GKcWz1/PvQA0jA5545pQjEDt9OtHv6cUFuxyf0oAUk7sHgjuDzzT0JHJ6ddo/XB96YrEse5waRnO1SR19qAJVUg5BAxyOaQrlsDJx71GZW+6DnHfNOG5cZ4B5oAec9gMd6VASTkDb/ACpqkkH6/h7/AJUrEjK9xxn2oAfuIbABH9aUFj16j3pEBUepPrQ5G3GCD1oAUAAgnJzSkgDjk0in5Rjr396XB+uKAGBsHPy/zoKAncoxn+6cfhj0p7EdSOvtzTQR3OeMgYxigBuGTG0HA4oVWOM8Z705SSzEjKjpjqD9KUOccbhg9CKAG+UwOQ44owzcHoOnOKXgDIzj0po3DluFHPHf60AOCnHXPHTof8P0oLkLkfgDgH8xmnDBx2zSuu/7xJ/z6igQhJ25ChgeoXBIp0WJF3HH+H1xSBQ4GNp9x1/lSKu1sjI7HHQ+xGaYCuix8n19P8aidkf+E4B/iXgVaYI3I5JGeTUTRjBHO4Yx6H1oAhYgbQecjhtxBH+NO84bSHY7j6knP51KUBGFXB7huP15FRtakn7uSOecEfhQAxcldwYjHTk8+v50iM5cFFIbPuc/jx+dSLCy7lwoB7AnB/wqVYUQAkc/p+X/ANagREX3HacAH3yBQY1wcNnHI6kH8DUrmMfwqF74BzSGNH4XcoPT1oGQAkjhGdcdAOfyPNPwpA3xlO/oPx4qXZheSxXOOev5mozCxOd2QDj0z9cYpiI5Z441wNxPp/8AXpqqD1BBI52gHH61MsO0qSoY89s4xStEzdAAT+BNAEKxIFOOM988n8KQx4wVB4HGcH9c1KsMhcg4CjoN2QT64qUxlUxyxx60CKpVwvzKzMc+4/nUsTMqYZQCfXnH4CpEiOctg+uaUpnopPuv/wBegYwM+0524PUn+eM00b13MdzY4APT8ulKCd+3BLcenHrk1KCW3L1x2UZz+PFAFZ/NAKluTjjd0B7D3qIW8ruME4PQc/rV5YWPJYBj6460m7yy3GSe55oEVDbyjaGbBPPXt6UpiK/KMlj17ZPrVpl8wDpkdyeaa0xjwTjjt/OgCDyMj5yTgZwKYqINw3EEjIbsPwpzySO5K5II69OKgaJi5PAGOR6igZLuRhg8/X/61II4weAM5z1xUf2dsAggr3pzR4XAOaAHjy1bO7OffpUhUYJzj6cmqm3bghcZqR942gKRn8qAJhgcjPWmsef4ePU1EIyVLNnJ5PNRMhB5BOOOtAFoZPIGO1I2R071WIbIGCKcDJ2zSGWNx2nPXP50wE4xsUZ9DzUYeUcAA49aerMTyoz9eKdhXJFdkHy4GRg9sj0+lAlXeC0OOOqk8H1prMH5AGf0NIAMAnj161JRft7hVjBkjEingg8MM+57frUM6Rh8LkA8jnPHoc1CDtXAZTnrnPJpoHQtn/8AVSSG2SqkYIBKt37gD2yaeYYCeIccdiTj3ByM0sB5BZjtJ45yMd8j3qWNQrEJJj6dAD1/KkxoIbOGJN8crRyjn5vusO4Ocjn34p9vGzqzwPJCiclVYMAc9QOgHrzVoiaPYBKChGc4BXvgE9fzp80jwITEoXd1dBjCg4ByOOfXFZ3NEioYYpcb5A6n+MAYyDycDn9afHbOszRxyMVCkkDkY9gTn9KnjiSS1XaolLH5lGGI9yByPwNOW0TaFC7CyhgSSenY85pXGkVJVtU+WQuhI6bRgj68UrLYRpjzmBKn7oJAx75x/SriSKqBHjhKscFRkAfpxTGt9PO1ja7cHHyucn9c0rjsQB7KRg29CucHKkkfp/WpvItHQoJgAeTyePpx/wDWpxj012z5cgxjIIznPrzT2trJhuMbbT0wTxik2OxVt7JFkwlyThuFMig59cHn+dSS+dICsUgbnoWUkf4/lUhsdNfJ8k4/2Xbg9sfSnppdkfmjhYYHGHIP8zz+VPmQuUpSSyg5kEhx7jGPXHrUX2iBtrB3UjJyMHHsRgVtQ2FuACNwYerlufrSnTrdidyrzz3OSPrRzoOVmTHfWrkglGU9FKYz+lShbc7gu3c3JxjP0zWgNMgPAWM49B+vOaZJYqo+WIHA6ZwM+tLmQ0mVUVkiASWRRnkk9fbByKDArfM8pOOc8fl/9epVtJIY8lEVh1GSQfrx1/Cl2Mp3kAZ/hBJFFx2KjQJjcN8jHPbj+VRvAGyVyuR0ZM4+hNWXmDMynJ29B0H86glupVACFlYHrnJ6evrTTZLIvs86MRG5+X1OPyqI2s7jDzAAdd3f+dOa5lz82TjuR/8AqpjTsRl8BatXI0IjZ44Z+c54BII9fT9aa1tEpAaTGBzwcH9Kb9o/hJY55HP+f8KUyRty2Rk5PSqRA0wxD7rA4PXJximERdiTQTGRkBhmm7V6YPr6VSEISmeTmlBTtmgquPl4IpoABpkjiV7U3OeTS8Um3nmgBoPoKUHnkUoA96XbkYNMBpx34oGOxwPSlIoK+xoCwZpM56ZpRx1BzS9elADCDTgCO1L14FGw+9IBMN1OOfalKnAwOlKAx7/TNKu8Hjn+VACKrZ7ke3NAjGeOfxxTlzjkL/Ko2VifvH8qY7EohY8kKPr1/GnCIgDLIeO2CaYC4G0kn3BxTSWx93P86QEhUjkqo7jJz/KjdgYyc+i5P9aZubbhRgj35/WlDAcMgH+13oAcpPGBTxKqHlTkdAMf5zUW7PG9h7dacsbt91lP4imAryJKclWBH0/WgKrcbiAPUUwoyE5QH8TTCyn7wI/CkFifYAPvZ+lIAuPlYfSoQiHgE/kaUIFzg5zTAnWNsE8EdhzQUfqVJ+jVEGYdMj86eJ2A4cGgAD465HtmkMh/vY9P8mgzZyWRT+hpyyRkcxDH4UwGB26hhj3AqZJhtZXXAP8AdHNIGt24ZCvHXA/mMU5YEP3ZSPQEcUBqRkbujn8Rg/rSGN15YN9Rg/yFTfZ5MfKykfiKcsMwGct9FbigCuA2MFmH1HFNYcjPQ8dAKtESlSNnT+91qN4nYZZlI9PT+dAakCxD+HGR+OKlVpEzlz9CAf5Y/nTTHxzkD6GlSI9nJz2bPH44pAOMsnIbYfTg0Aqw5RefTI/mKUxtwRKDj1JH86UK3edQB7n/APVRcLDcjnCge3BpMsDwoI/A1OqKAMy7ge3+RUv2eNl5dVb655ouFiqMDadpHqM4A/CpkM0inaIwAeCzg8e3ekNsykhdp4zimtauHVkYxuOS2cj6n/8AVRdBYkkE6p+8lRQTgY6H9CajVZZX5VCwOBng/ketTYDY3vGrDqR0P4dqWMq2AxBx0KtjP4UbgVmVd2H2rnj5Qcfnk/yqeBZApWJ4yR/eGMfljNTeWV3CONDnnB6f5+opCm4ESQoD2wCCRQIidJz96CBzn3FChQvzQbfXbgg/jUwtlGNpdT/dzkflzQjSq20O+R/CVGf5U7ARmOPGTCxyPUY/LOP0ph8kjaBKv0HT8qsl0PLrn1O3BP8ASoSsTn5ccf3lJ/WmBXa3k37UmOT1zhSfqDTo4rpGyJce+Acfmf61MIt7fKwOO2Dj9aa8crrtZM/Rxj9cUgHoJ2DZ2yMOMbSKTzJE+WSHJ9iBx+NNS32dUx7hiDUwQgfK75x/fJH5UahoNDsW4tj7Zxx+WaRkG0mS0BHbaAT/AEpQ8o7N7nOf6URuwJ3Bz+Bx/OmrhoCGFfuwshP+yR+uKMo3ylj+P+NTpKWzjt1HP60MxxkN+DAYp2AriKPBC7R7kZP9aURKoyHAX8OalXJxlYz65xUbhg+AEIPUZIP8sUWAZtlcZieMY+ufpmmgzH7rIWHBHT+dKI5dxyMr2wwyPzBppjkL4Pmqp6nIP8gP5UhDT57MTtHJx8rjH5HrSkXMeGVH9PlIIP4ZpDBbROCwJP8Atbh/SrCvjHzEZ6YBBoQ2QifcPmVgRx8wJI/D/CgyLjHmhDnjIOMfQmrDOGwGJGR36j9aYd55Uo3+91/OgRDtdzwysvX5SOf5VOo3/Iy4x2Yn9DUMjPJ8v2ZTjqRx/UVEN4JAgkC9trEDPryTRcdi6IGGQEyB/tjp+eaQ2bNlsSfQc1ACoALRzcem04PryOaehjzlQ6/7WCp/Q4o1Ab5AV/8Aj4cf7JwDUoiC/wCrmJY9iBj+Yp4c4UlnC9s4IP14qJym752jYf3WAB/DpRuGg7fKhw3zf7S549sEUqyPuzztPRWQf4ZqJEPBVQFz905x/T+dSoWQkhC/oAwXA/EmjUQyS52Hlcjt1oqXew+YwZz2znH60UwMfyicZ4o8o9hVzysAHcD7DJp3kcZIYf8AAayLKaxHrUiJ68VP5S55zg+lKI0BOc4oFYhCjBBHT9aRkHbvxVjy06fMPXjn8KaYhn72PwzQMgVcckcjBHbrTNmeuTnrVswADKyKe3THNIbcgE5AHYtxmncCoEGeBkelOwSATk4x+NTtHsPPcZ4703G7r/KgRGCcDbnv9aUbicjv/nNSAD0H/wCugKMc9u1ADUYj3yeaVXycHmgBe1KoVenX1oAApGMcUo3DHPTtSlifbnPtTT70AALZG48Hj60vHJXPHr1pD79qVeOT3oAUAHoOTxxx/n+dJtXu3T2pSwzgY/Ck3c8KM0AAGeuQKUEdSBzxikDHJNJjJz3oAeBnlsUoReMZ/OkXH9c0E8nHHpQAOvykjIxgDHJz3pVDBcDBz+f0pC+RhifWjf0AH50CHjIzkYPTtTlGOuM+vao15JLcmnbuCD1pgDMRgHGePcUZPUcED1x+HFMUbmBbP0qaSRFUHaWYdyf8KAIkLAH1OKcMA87j+opI1AbdJkg9ADzzTywBwuR/OkAhXoenbpx+VSKmAMHHNRKxBYgk55556UpkycrkD9adwJmQBCWJHPqP60xU3LtDHA6ZwSajbBHzc+3alzjpgAe9AD1XaQpw3J7YNDKed2Cent+dM3dcdRSqwxluT+lACqAD94nAx60yQK3Bzx78U7cO3b0xSEruz1oFYjDbm2tn6VMWOMdu3amAKCSM8/pTgw70wI2Gc54zTkJRcHnPSmswB4yc8/hTie5XPpzQMGkYrkY/GmnLqVbv+tNByee/btSqc7gVxjoKBCLkDBGMH9KawAPzEHrTScgEZFI4ZgPl5AoGKuACAMZ/WkCE4brngH0+tLGG/i7UoLBiQcZ/X6igVh6oCu1ucDJqNgqL256U8NtO44UHr6fmahkeIjcXXGcZBH8qAG7yeuKXeSoU4P1zxQoQjhwfT5hT8D+Ffy5/lSCwxeerfWlEYHbpSjHQfjS7scetO47DSMsSBwOxpWQoRnHIz2IoJzSj86VwGEDnHUelIM56ZqTBH4dPelGcYxxRcCMKO4BPp6U5NuGVkIb+Fgf0I9P1p5Rtu4YPXjrSA0hgVwOQA2euaaPfmnFt3XFAUjqKYAqbhkYHr8xFSou07g2GGeR/gaFXJVS2c9OlOFu7crt56Hr9ahlImhBhPytsY4HysRnsMjpz6VYZJI0Ukq6NkDHGfUE9AT6HNSfZIoVVjO0uMZUYyB6+v09KtAqyBYkAUcgsBjk+lZNmsUV/IMqunk5ZucE4IPqCP8cVItlchQoj+4eCsvBGeRj/AAwfepUATlmUBvl3K4AHpxxwO9KZ0iZlZkZU672AJ9SO3NS2y1YiW0YuT9mBJ/g3kEfr/I/SgW6Rtl7RhnqQQcj3Ht7mrn2i2Y4aRAwH3WdTj9TR9pjbAivowOmFZTz9TmpvIdkZ5jPRbVh1ORhuM9M5z+lNkZSSG3rgdRjA9eMGr/263iUiW8tuAfQHj6HH6Ug1S1K83VsMHuQaE2GhnoYVO5JmyR1YH+XrT4nBOQ+4Ejvjn05qeTU7InDXVowPsTnjPWq8+o6cdpa5gOf9hj29qqzYrolEpVQRuGBwRThLKUyzA4OfSqLahpqjKXKj22N/hR/a2mDAMhOcZO1sD6CjlYuZdy8bhg7csQV42mlWZ8DLOBjPOPyqkNZ00YUOzDB/hPX+dNOu2KudkUjD+9jH4UcrHzI00lZOCSc44/z3pj3JBwRk/nkevSs/+3bE8NBJ6dASPfqKcNasG52yA4x93n6cHpRysOdFi5lwCfLj3HuW7+n/ANeqrROoyFTn3P8AXvVafWl3Yt4VwDkO3f0+lCa3hFMtr1PG04BHtkHNWoyIcok4g3McKCD0PWlaz3Kc5x1H1qodcGSUgK+nzHHXvx/Kom1XzQBJETj0bB/LFFpCvEnktokGWIJHYd6gcRKTgDjt1GD2psczz7lVAQgzhmxxn1pi3GUz5IPOOOOMe9WkyG0GQcBRz6dqbtY9FzQbh8gKqjJ/EGlE0rRsdudpxx1Bq9RXQwgYOCKNvGKbFLlWLITj0pftK5G1Bj/aYn/CgnQXy+cE80ojPRRmka5nMRjVVRc/wqAfzxn9aiAlPJYjqOW5/ShJhdExQAjcQCR0yKcI1OcbePeqzxsD8x3E/r7VJHaO4ByAD0bgZNFmF0TLsJ2l1znB9/pSN5ecAjj1prWZiKmX5hjPHT8e4pohDx53DnofT296dguiXMROF25Pb/69IfLGcuox1qDygOpNBjQHk5+tFguSb4x0kGPbOacJWIG1ifw/+vUAAHTgfSpIidwx2P6U0hDtzSfKDn64/wDr0pMaICww2eh6fpSJ5fmcSLuJxtzVWRvMmcZ6k4ye9DQXLImiDYYMMfl/OnB7fH3mA/GqBzkg8GlBwOKmwzREluRzJzjrn/61MaWAfxn8jmqGWzjjcaUBiccCiwXLLTwj7is314pi3GWGUGz681ATjg5z+lAcqeMH60AWg8DD5GdD6EZoR0DYZmweh4BH19qqFgTkqBQqsxICk46DGaYjRYsVzE+/1XIJpBMw+WSPH8/51QDNGSPun8Qatw3CtjeMt645/MUwJVdWcBsAdeQD+nWrIjj4JKtnv2quywSkFhnH1BoTao2pxj1PSqshXLSwRso27Wx+BoMQI4Uj61WMpQ5KMcdxz+lTJeqcI2efajlQczB7cbc4BP51WYonTAA/vLg1dLrIhAbGR34I+hqi8nluyOrAjOT1znv2pWsCY+L52yIgR2OeB+HWpGgwedo9s1WVEk+7Kd3scfpSyw7UG5wT6nJ/kaEguyYOYiFWVTj/AGsEVLHcSfdUqzD/AGhms5oSVBWIk9dwJIIojDFgGCgHs2QfzosO5ptJIMmSIEfn/So/OibhsLnjsB/jUKiaPmOQlfRjnH0NRvtmyWAWQ/xZBB4osFy2oTkiVR+RFSODtLBs49wB+dZTxyKfmQjPQ9c/j/hSJM6nGTg/jSsFy85XB3Kx91INCJuztWU469KjjuVXG9M56fKP/wBVWEumXJSNWHsMH8aEkFyPyCQQ0cmewJJH88U5YpAmFITPpgf0qwl0r/fVlPvkg/iKkK45Ug/hVcqFcii3D77h8jHQD9P/AK1TmZVTL4I/FTTd2DyuT9MGq17u25CnYTj1A9iKLISbGvfIzFREpXP8QycfX1/GjzweY0UEehx/n8qqEJj5UPPocUwMVPyrj65P86llGjHdKQRMrqpH1GfX1/KpluHiG2MqynkbmP8AI5rOSZwMNtP1BP5c1ctjvjymwZ7ZJB/qKSGTm5cr88QJ/wBng59c8/yqI3YTh0LA8c4/mP8AClVQfvAA+xIpCkZHEqjHUNiqsK4izIW+Ysq4z1OD+BqaKaOVQqOpx23YIqLYm3aWU8/5FAgX7wjUkd//ANX9adguTSQIedp47rk00LtX7xCjp1yPxGaACp6EfgMGmys6oSLhUz1JXp+NKwrkm4AYO4H3BH9KFZT8ylD+OKZAzsvzPFJ/uccfriptqtligHrgAk0xjGkIY5OFHbbzTBJIcbNpA/SpQsfbhT1HIpht4GztB3ezkf4UXsKwpl2nDoAenFHnxnAbIz68g/lTEjYDh5DjsMH8O1P3t8oKSfX5SOn1OKEwsKckZC5yfXmmsrNxucD+6QCPyPNBeRc52gnpuyKaPtJGSiAepYA/qKLhYUZU4OMY64I/Tp+tPEw/vBiO3+TSI8pJB2j23A5qIvLv+W3R17lXx/jRcLE6tuXK5H+fY0oDHgZHsev8qrpcoGHnQNH7kAj8wasEow+VsE9sA/rRdsLDdjf3emfTJ/A0gRsHCr9CQKdwD8rFvwH+FAkK/wAJBP0NGoxoSXPywZ/L/Gk2sTkQbj7Hn+f9KcWP8UrL9OKjC5yVuH5/2sGgQZ55gZW98j9cVIIxjLEgnrjoPzFIskiAq05b0yQTQ5mcfu5gOv3hn+VDuNEklu4j3I+1cfx5H9KqPLLGcPJbyds5wfyqN0n7xxsfY4z+GcVGwYjc1qwwevOPpgZpK4FsrOgysBZeOVcYHGe3WozPKp+a3IA67nP6cVEDGq5NvuxznuPoTzU8V6CFGWjx0VsH9eaLsNBn2hckNE4/3XoqyLhW/iQ/lRTuxWIhbzjb83X0J5/Q0rJLtJZnGfcA/wAh/OpjbydV3MR/tZ/nQI5iMMr/AK5/mKzsXcrLDIy5LNx68f4E1IsJzgODj2J/lT1t5G6gKB/ebGPpSi3QH5nU+v7wjimkK4CFx0dRn60xogoyzhvwFSqscOCs4HHR3yD+uanP2crlth9egz+tOwXM8heSeO/OM0Eg8jn6jOKuMlooLDaevG45qtLtb5Y8ZH+3mpsFyMSSMcH5s+p4H0HSmhiFxtUmpI4GY8Fcj3P+TTnt2j5Zh+lFmBGZMnLIv5U1trdFAYf5xTxEzHaoY+uBQYJN2ApNFmBEV7CgVMYGH39qe7HFAtw3AmQ49ATTEQZoHvU5tzu2+bHx23Ef0oFsTwq7z/ssD+lFguQE96OoqQwsOSh/LNAj2/eDDB/u4/nRYCL/ADxQam2rimlVH09cgD9aAIx296M47mh57ePIYhm/uqck/j0qKS7hxuRGHrlqYEufekHIz0qmb3g7VHXv0xTTfP0CqP0pAX8Z4HFKB684rPGoTDqy/gozSC9kyDwcf3gSD9eaYXNINjHfPT3o3E9jVAXrspwuGJ7NkfgOcU4zT4JJAA+v9KLCuXiTjAPSmj1z+Oaz0vJFx8u71yKlW4nIyEUA9jn/ABoHctgnpn8/8aF6+uarLcsRtKjdxhvT14qwrMy/dXP0Iz+tFriHDJ7U45qu0cjkkErjp7VA9vN/FKcf7XH9aLBc0ArFdyq2315I/Oms6ryzKPrVAROV+aVz+Jx+VBJQbV78ZODj6CnYLltriJEJyMZ9DUcl7GvCgtxVFl+fcxyfc5NPFuS2SVC9we/5UguStfSnhVAOfrxSC6uAPp/sj+lIE2Dav6UjEkYJp2AcL2UcsMAf3QOfqaf9uP8AfY9+FH+FVmx0OT7djUTEE8DFIC79skI3LuPY9M/yoF+2RwR77gf5AVSDY6HH0oLenX1pDND7YoGFz6003gPDAt7YA/WqSuSVU45ppf0ouFi4J8ElgRzwMnH51LDLE+4MnQcDecE/Ss0P6k1at3hJyzFT70Jg0SyL826H92wHbofwNQGO4x80vP8Avn/CkludshVcMB1P+FKtypxkdPzpisxGinZcO27HTLH8uajaN1GWXGOuMVeTDLkd6VhjPWnYRmHJH1oGe3H44qVozvIHAzT1tx1JqbDuRK7jlWPPvVhJbjcoKkA8biCePehIVBBHP1qXGBTsFyB5rgD5jjPcYppmmUYLMMd8mpyccHlT2pjnK4wPb0osFxi3cysGDZwf4lBH5GlF5Ln7w/DH+FRnOMjg0LlumB60rBclW9lHTac/7I5xR9ukPVUP4H/GlVVIwY1P4YNPMcWMhF/KnYLiC/Yc+Wuc5zz/ACzSnUXOCUXp74/nTTHCf+Wa0EpwNg9vlHFFguL9umJyoAPsKcLq8/hZwD/WkjIB4wM0oY547e9FkO4LcXwJIlkGcg/NjOfWmqLokkSOM8ffOeeoqdFLDLdP1pV4yBkkGjlQuZlcWczn0H+9z+NOaykVlUsGDdMZx9OavRMrAqV7Z5zj3p6yY4XAUVXKhczM82eMhiwxx06ZprWq9slgcc8ZrQclslcBu5znOKhZGDgBRgjOM/n+dLlQ7sp/Zumflx05z/I077OAAS3XrUrKR25HUd/yqQBx8pTPp60cqFdlb7OpUncBj1HFRiAN/F168Z+taK2xK/LhePunoaaluQ53hVwemck++afKF2UxYvjPzAEDnHY05LWMZ3OSRx0x/LNaww0QXgkcjjpiq/lxTH5htI4BHXFHKhXKDWyH5lY49CM09IIx97Jz+VWGtzkhT8v61GFcnAByP1o5UMTYEcFV6/iD/hVj7PAYU2qeD82eSfUUxIWGSxGDUgchSBjiiwaj2t4mVVXATrtx3789efelMKOrIwyR3/HpgdqjExzu/H60qzfrRYCpcWbI4YKAp54PT1pyWwKggZDc8dRx1/U/lVuTbKoyAcHuM9qavyOCvAHXFKyHcrWx2ytgYA6A9vrUkgAlO1NyuMY6Yx6VJOqsd6jGR27896WIlgc8YFNIVyMICVJwFBx05696nPD5UYJ5Azg+/wBM00oMr655/E802UFgACeOh707IWoSRxjLhcEsMn1GOeKqiFs7VizyegAyKto26Nc8ZpqMQ3OenGKVkO46S3Zhyx4x8vYeo4pUhjICsqge3WpA/ABqIkA7s4p2QtSOS3IAVcHHfv8AWqoDh2VtwIPTt+GavSSY2sM9McdqhLh8Bhnn8qVh3HRSkjHVenqDjrmkdnYZj+UqT26gdsU9FA3ADH8ifWnFlB9Dz+Jp2C5SmEm1WK5PQ/UHrx7UxtwXO0kHpVx5AFU56dfWkecbM4zj0qbDKZ+4ucKxJPUDsP8ACkEm1MAE59O9E8iOVwAVY59MfjTJIQANoJIPAz/hRYZGJGjYMEAHUDPP509JIm++CGPOacPLHEyEAdDjI/OiQW+cqSMjI69PelYLjGBKZVcnPVcmkEMpBIU/pShgjbkyMdMc1Ziuc8MygkfxKR/WhICsYZVOWiP5U5gVHMRJ9+MVeVpMgCPC/wB5WBFMNxGJdsmAB3Gc07IV2ZzZLkkdf0p8TBXBbGB6Lmr+yyfOGjH/AI7/AIVG1krNmKYY/u5BP6UWC45Gjl4G059qkESjpx7io4rJR825iw79MVIIZg4Cyq691IwPw700K4jQlxyFb69agA2PlV5HfqKvFMDnp3pBGCvGB+lOwXII0BblVyRk4JB/nUywow+XgfrSiLa24Ip9Tnk1FctKuPLUAc59aA3JthXkkD8ahlbaNw+bHYEfnVRg8h+dSfYsTTxbN1U4x2yc0gA3MobKqAo7MM/rTWdpH3NwRjtgCpovlJDgH8RxVqJVPJiUKe/GaW4bGf5LueFJB9sfrV23DhSsmdo9cE1O0qqeqjHqQP0qI3SltoXJPoRj8qewCuY1boy89un4inhFflgDjocDIqE3bdPKDAehpFugSCYmH0YGmFiVoCG3CRh7ZyDTmVSCGAOe44NMFyDwQRSiaPuwFF0AqQKFwr4GMANzioxZFeGlBx7U/wA2PruXHvQ8qDO4xgmjQBFtUJAZyceqipFgjiyVyc9ccVAl7FnDMFwevTPuKtK6N/ErZ9waWgDFIJO3jHuDintv427cd8saZJbwSn5WCsO/X9P8MU1Y54hlGDAcAZByPoR/WjYdiVVkYYbaB7H+lNdpI2wY2bHcKD/LnH4VGXYEbo5AR/F6fhT1Y4BSc5/ukc/lgUrhYia7j3ESRnj1GP509ZrdgQOPqM/41KJUPDEFv9oYP/16lCB/u9+eMUbgVnigb5sKM+h2/pT1tUAJUkH8iPxFSlCuQc8njIBqvLHdk7o2UD0HBosO5KOOO/T5uP501SrHDRPx/EACP8/WqUhuh8rkrnOMjOfx70QLOmdhYZ6kHGfwpXsC1LsiAJ8hw30yAaqSPcDBWYEY65H8sA08faCeUUgkZOAD788VcBQgb0DE/r+tFwMwNO2Skp3f3dwyfw/wpUuLlXAlUkd8qM/p/hWg1rbyA4U/jz+VKtpGvGcqOcN/hzRcdirEmSxWV0BHHTB+p5qSMzE8Tg47MynP5VbaCMKAApJ7McZ/GqZtAWysLKwPGMD8j0oTFYmVpTgN5YHf5iD+WP604yBEOM4/2QTVZY3DMHeZSezYYH6jA/ShQ0Ryrkg9mJH9DTuFicTKoIDOM/3g3+FNM6dpF/M8fgajE5yDtBwez4P64prsJM7/ADkHqpU9PxNF0FixE0Y+4ycnJAbFDR787dp9Qygg1U8tJOlzIP8AfjyfxxilWwDnInxnocY/lihAWUgUY3RID/ukfyNJNb/J+7jVs8EZIyPXmoks5YzlZif95jg/nmpRFMBkPg59Af14NAakaW7blDebH7K24Y9Ae1PaG5TjmQdtyAnH1Bz+YNKZJUGFBkx/Fxg/hQLiUHARuMk8H/D+tK1gIWkZAd0bD23YP5cUn2hSSoMqkY+8AR+eTVxb44IdWP8AvJn+lRMbR+WjAHupH8sUXYaEIuvnChgffBA/lUyguTgoR14c5/Lg01bewcHDOMD+Enr/AEqcW1uQHjVmZfus2SR9Dmi4WEMA2jgfmSaa0b7T5WN/+0R/Lip8EYIjxj65NPD9zGRn3/oaYWKRE4T5kUH/AHAR/OmiVgfmbbxn5Yxj+p/StAvj+Ej+VRs4J52/ic0aj0KL8jKXJz6GLj8//rVCzHqZVZcfxRgfrg1fZFzkIoPtnH6EU5UXGSqMQeM5JHtnJP50rCuZQZFJ3JGc/wC1RWm8KE5EEeT7UUWC477THGvDqP8AgWT+VRnUowCC5OO+CM/nVJQq/wDLRj+I/TjNKCg5DMfzNVZi0Lv9oRNgFHJ9lyD+NKLoE/6hRn+8QDj6dazmKN1BOPVj/IU0s2cLEuPVmJB/ClZj0NA3MasCPKTPXcc5/SmG4iIBAj+uz/EVSCyseHWNf9lRn+lNaBCfmnb36nP4ZosBfF3EATJsX/eA/l1oGp2qDjc2ewH9OKzTbw5wZGJ/3QKNkS/cB4HHeiwrmj/a9t/BEwPb5QPzobVkAGUIJ9cYH9aySjM3y5Gfrj86TyufmYg9sDP5niiwXNJ9Y4+VVBPX5Rn+dQ/2s4XCqCM9sD/P51SKwp13ufqMfmMUjKjcruXH8Lcj86LBcuHUpZBtLH16cfXpT1uHf7zE568nmqccQAyMkmpg5jBygJHc8CmgJyT1Viefr+tV5HlY4TcSOeM4H41G15NkhWAHbaKY088nDOxx2yQKVxF+2e8DZaQhR37/AKY/nVuTUFiXd8zkdycc/if6VmQNJ5ZD8Y6Enk02W3d2BJA7DOaYyWfVriThVVPzJ/OqUkrSHLsT7nk0joUbBOSPSmkcZFQMASDwSPxoLt/eb9aOcdPxpKAHbixwcZ7H0/KlWMnncPw5pmDwOpNWYoti/N949RQtRMjWNCcFiTUvkoqZ25+vWlEQzu4BNEgKpjdwf0qrAMPyD5eOfWnC6XGDuz6DpULvkBecDpTN2M5pNjsXEdWGf8KjYFm+UkccnOaSFD5eSME/rUwTA+tMBsaiI5ALfWp1lJz/AA4qq9yqhguS3QehquJXHRiM/jRewrGkZDgg5/wqrNO54UMMd+tVhI2c7jSq5HBYik5MEh/myt0zTTvJ5B/WnB8Hls/SrEBSU8dvXFLVjK0a7mG7PJwKtlGxkVMYxgccDpUbBge+30NWlYm4xMg89aSQYBbPTrUqndn5c4qnNIxZlZQFBH3s5FJgtQ8xQcjJo89c52k/jURoAY9AT+FTcuw5pFJyyY/4FSBVcnaxA9G4pFXsSBUyQZXKsu4/iKEBGAqc7wWHpyP0p5Mci4BG724pwtz/ABNj3wKEtsPncPpiiwXKp44pw6cDLH26VaezOSVwP8adBblAQ3WjlFdFAZGM/eFOHJ5B5Pbirk0AIyP5c0xLZ2ILHGOmO2KLO4XRYgXAGeMVOTlTmo4028MST70SEKOSAD61psiSNgOtCkEY71BLPu4XlfypYyXTCsAw7VNx2J1xnjkionVmkO1sYpUhJbPIx2zUgi6kLQLYiIYY3feFPVNw5p/l85NOC4p2ArtCq8gZ96hLgNgYJ71dYGoHjROWYDPqKTQIFbdkqcU3zD0H59qY6An5GBHucUgiY/L8px79KQx29gcYB/rQp6lh0NSJF0Hb1qcrEDuYfj/9ahIRGisQMKQp5/D2oVDvx0wxq4JU/AcD1Htj0pVMY+YLj196qwXC2iO0byNwOc/Xt9KkWNEbAzxnB/n+dRC4XfgYHtTjKOpwfamhWYrLh1AJC5yAKCzeYB/CQfTr60m5ZDnOMdKUsFIHT3oAUDHc/lTyRkAjPaoFlDDuMdqV3BCgEn9DTAR43+0B1bCk9MY49P8A9dWFjVeBkgfnUIb5sde4qUsRhhz60gHMcHpnnr6UOM+n0pCT3OKR2Pyjj39aoAQlfb+dRMSM7QAfT8alPKjB69KZIMYO3PHX1/GkA3e+OBjHalDBR8x5PJqMq3Qkjn8aRmaNcu3A6Fh1oYDvNHIJx6ZqNn+U+1Rys52eUyqp+mf8P0pqI5BD4J9RUjQCQo2DgqPxyP6UiSEMRUojMhXccAdcHrULIIzyc4/MGkMtoxMZJPamRT5OO4qBJQATzUB3JIWG7nPUYz9aYrGnvyBjHpQjEHJ/+tiqaXBA+ZCRnn3p6TRgYO4cdxTTCxcBOSc9aGbOFHFVVeI8eaw+oNSK0bDasue+O9O6FqKXIOQeBTA+XwMbQR9eaie0m8wtG69emefyphhukfOw8HsBjipGXGkIHPbiqk8rh8DBGOhPWm+bIuN6EenGAfrmogrH5hg49OcUDLKTt5oBzjt6e4/Gnpz93pVQiSTACsMegIFW7a1kQ7mIOfU8ihCJ05OTxjjNMJY/eGevSrQjAUY9+O1Hl85xiqEUJFlZCFGT0A4HB6j8ahEE+AcY/wBkmtGSCQkNGygdCCP61CySg/MQP+Ak/wBamwyr5U65JVAMfxEYpUjlIA8qNgf7rgY/U1MclSrFTz1xUZtiWBXAx/dBGf1pWABBNnAGz6N/SpDbOw+fyy3OTgZ49+KkRyFwUc4+p/rUUsaytuYyD1HOP1zTsMhAQH92V3ZxwOabISSDyD33EHNPaAk4jGxfYHNKsKJ8zlyD7YFSMjTHQlAaneONQpbJz6d/cZ600qjNtQYz3Y8/zx+lP+zEkMyb/T0/+tTFYiMVsBzKRTDDHn5ZcfXg1eWP5VDQFvTdgkficU8WcDn/AFZT8SP60WYbGaQy9H4HuakS6njI+cED+8M/rV3+z4+oZvrmoDbBGOY5CPUEEEfXg/pRZhdD49QVv9YFVR36nP0FPN7b/wB4H2wR/MVVKx8/IwPu2f6UioACQqj17kUXsFi0by2DfLIygd+TUwubcjPnr9SKzQBz0P5UnTgKD65o5h2NJUjm+ZZUYDuG/n6UG3DphWV/qSf5c1DBHFJbKhzuPVVbmg2sMZyu5MemR+uMU7iHizbPKDj0JxT0RlGFwFHT5ulSRsoTb5mSO5bJP16U4rnOQKaERMX6MgJHfIz+tI8KMgLIeOcr1/SlkWcD93s+rZIquyXaqzFgeP4R1/CkwRILaM8jfzxkgA/of608W8YGA7n2JOPyqEXFwNoEROOuR1qwksrAZgYN36Ef0o0GV5bU5OwhgemOCKDBKcDyyVHHBwfzq4u8/eTP0WpACT02/WiwXKBsy3BV0PbJyPzHNNOnNnhsfQ1oMsoztKgehU//AFqhLtuA/dliM8ZP6ChgVhYNF8xfGP7uT+lILZQ+RHIWHX5QM/yqwzSA5HPsucimi5KMA6so/wBr/wCtmkAKr4wIGx/tEE/nnP600TMGwUb8GBqwlzGWxuxnv2/Wpf3cnVlJP0x+dFx2IPPIQErITn7o5zTVu8H5kkUe+DVoQIo+UAE98c/yppJj/wBYVHvn/Gi47EJmRsFjx7gAj9c05PKHK5GPQ9/zNIZUJIPlMfwpyRqTlkXP+6P5ikwQ8lW+ZpGGT7Y/lTxIgXIkBHrTRgD5SF/ED9SKFZ92DEwx6EEUbCsKHjfAZ1bPTOP8iozFFg7VUc4+XB/nmpSpYgNt9eVOcf41G0TB8rGhTnBwOfSi6CzFEYPLKD6FgKciEbiFjXn0pEVugLpjqMA4+vApwSUnG/zF/wB0D/69F0FmR7ZW+75Z/E/zqVUAGGBGevQgn64FIyAAhgyn/dP+FCnbgeaPo3X9aeg9RCsR42Zx0zyaQgJjZHjP93jH8v0qRssNvDfT/EU1Iwh53j15Jp3ERlpVJ2xsR68f45pRJMTnYMd88/0qQSKP4jnt70hfnJYnt0qbjsNILg/u493uMYqPDKMMtuvqQSD+oIqUsrjlyOOhXP60qBgDt2AHsykfryKQ7ES/Z14NwB6gEEH+tKpiGSk4K/gaczGJvmji5HOMZ/UUxb1dylozz0O0ECldgPJVlwNhI6YBU/nTRbyEswbGO28n+dSNPbgkjYcjnpmgCOQblVdp9Qf6UK4Ef2eU4O0lR/eYDP6GlMZGMKQc4++f8BTwhU/LnP1xQBKxHzMOadmLQRIt2N0rD1GM075BlTKG+p4/lSGR1yG4x3wc/jQshxzg59wf50aj0EYIAQpQZ7qQMn1NMJBcAopA7s2cdulSHyjw0I/75B/pSjy2UholOe/T+VCuBBiJG2hmH5//AF6QC3LK4iyR0ZgRk+vJz+lTiKDosYXtwf5c1G1vaHJdJAehbqD/AEp3FYQJDKykFd3okhBP1GcU4xLuwWYbeeXzj86b9ks85DSBT/tD+VNaxgfKxzMD/tYI/Ki4WJvLJbcspX6YIpxLD7zg/gBVQWaxjatztb6Afzpnktxi5BIPToQPwouFi3ufAx5X4uf8KKgSOfGMBgOnNFF0KzM15dnVWP0xSC7iAAOR6ipQjEfMOKBCmMlQffIqybDVkVlyCfoR0pSxAyCKcFRTj0/2qimk7KoA7H0obAY9yo68/SojcE8hQP50ph38lkHPp/Sni0BGQxz34qG2MiNw2MBVH86YZX/vY+lPaONRw7E+3NMCpnJ3Ggehdg/1aktnI9eKJnUDG0Nk1BG6jhcjHrUxAK4PFMREyK3SNQPYmmHePux8jp3AqVlC5LORjt3/ACoR93CIzKO+ODRYAV5f4gB9BSNvPBySTj1qwjAcFB+dRybjykQPPGMcUWAiSJmPzMR7CpljIHyqfx4/nUibwnzsFJ/hzyPapI0U8hs00hEIVlAxGxbvjAp4X5fnXDfWrIUA/LkZ9T1pDG33tuaYihPDvUhfvdveqRUgkHIx2NbEmI43ZuMD9azGhfqzDk9ev51LRSEdQqAEk57dqYD6gH+dTMdygHk+vTP4UsKbTv2scdM/4UrALEgRMhSWPtzUgjkZj8u309cVOhVFyBge/eoHvGz8gA5wSeRVKyESpbMOWOe9Pe3RxtYdPWlgczpuXNOlkSEYcncfTk1VkFyk2nvuyrKAe3enJZBCGclvQYwPqalN6vIAI9CcVA0k7NgM4z/sgD88VNkBaWNRyecU2WREG1sZPRT1NVUM2/LM3uCQBSMS24sPmyMADn86LhZkLsegwAOOmOKZtPapDntQFJPHFQWiLFAFShMd6eLZ2ztVmx6A0CIAPTmnIWVwVbDD8MVZSxmbkKAO5OB/WpPsvkKXO1mA444H/wBehJhdE1sZTH++A56Y6n8O1PdSVxtzmkhyyZdQOKV4CyttL7iM8Pj+ea0WxHUq3LeXHtAA3eh5qkf5+9SyJsbDLhh2zkikVGbG3bk9iR/jUPUtaEeF42lvxHFTRRO43BsAenX8qc9uwiHILZ+Y0w/u0IUkMeD7+1FguRuTnGAo9Ov60iMF5OTjoM4ApSjdQCe3qBR5bDkgge9LUYNIzckke3anRozHduw3bJ603gAFVI+pzVmCSPYVb5ec7uSf06/SmhaFmIfIAxyfXNSiMAc802IcAq25Tzn/AAqcZxj+Yq1sQQHAO0/yqOQKB94L9OatGMnOOPwqpItrn94+7n1P9KGCI2mUA7WGfzqtMd7g5BAHBbqD9KsEWo4Ak/4D/iaiJQcBAfqTmpbKRAB3GKVI3Z8L+lSlv7u0fr/PNKssinKu3HbpSQy1AkkagMAf5mpA2M5pkE7ScMvTuv8A9enF1HUEfgatEsUSRt9114prZyAi5zz9BThHvORwP90H/wCvTjbGVCrSsuD0UYpiIJN4GEI3+/p3qCSCV2BZunvwPpWgunR4zuc8d2x+vFK9mx4XB475AqbDTMkxqnJcE+g5qQTAcBSfx4q8ljLk5VFxzleTTZLS43YUMV+oFKw7lMtKxOFx3+UHP50bZCuCpP1qY2F02cxsfqw/xqQafcdAgGP9oGizDQpESh/mGO/XH86sM6+VxKA3ccmpxY3WACBj6inHT5zknaB/vUagUkhfdubBVuhyM/l1qX7K5+88g/AVOthLlS7KPxJwPbgU9rYqMRSAt6lv6c07ARx24UACRvxqQWo3htxPfBbimrazA8spz7k1PHZKpyzYz0GTz+dMkYIGByuBnr3zQY3yCRnHTgcVZW0XdlSR7dRTjC3ZjTAqAMjZKk/TGBUqrvUjkZ9QRU3lMPvEj6U8Kexxn0oCxXMcnbDHH0/Q8frTV8zdk5GR6CrYjJ60hVVHLH6Gi4WK5jLAAt09sVG1rLIPmlBHHy4Iq6ibuVwf504K4wAFwe/cUrhZmcI7hSB5akD3pklo8x+cNntheB+FawU4IIxSAADA4NAWMf7DIBhSNuc8jnOKQWjHgvGD9DmtgKO9RSQo/DqGH60WDUpJbMvG9T77ab9gTO5pSM+mB/jV4RqOACPTmmvExU7WGTQGpTS1tSchmb8f/rU94rZMFjj6k1MsMoHKhvxz/KlS18wMzbos9MNkn3xSuVYousLH5EJP+ywB/I0q2kR25Zlz2bGauiwYMSs5x9MfqOtQyWdwH+Viw7fNjH4f4UgsILOInjP0zUM1m65KIWHpwTUoiu4yN3mADvwf6UvmFZBm5YjPIKHBoCxTETKQTE24e1WYriXPzxll7fLyP0q6zLjKsDmq0kkiklcgD1UGi4EiFpBkpil8oA8ZH0xVT7TIeNyj60omlxxKvPqBTuFiy8ZI+Vyv4Zqu0FwG+WcY7ZyP5U0zTDpOCPqMUpknI4lB9sjFFwsOC3I6sje+4ipAsrAZIP8AwMVWEk3RmB9Mgf8A1qeI2c5bGD145NFwsPdHGRvI+jD+ophty3LO5HoW/wAKayAHJjbA9OaTzVGQCy49TRcLAbUr/Bn8TSmP5R1BHpg/0pRcY4yx/nSrdHoIyV+lFwsVwFj4RiD3zn+lTo7t1VSB1yDk1IkquCWAGOmcU8LkYHFLULETIzKQDtJ9KiSLnEkef9pc/wAqsGJud0hYD+ELimPHKDlScelJjG+TEnzFjx9KVZZI+Y5CfqRgfmDTAGJwysfcinmJmz29jj+lK9ikrkgupe5X6EjJ/SnC9KjJjQ/iSP5VX2OpJEYce7DmpEkTADwsrd+AR/P+lNMTROL5CfmjIHswP9acLmA5B+XPXPSmpHHKuUAIHcDFVblBG4BVjn+LHH607smxZkSKcbklwf8AZJIquIQGx58J+ox/OoQ2D8u4D8M/4VN5z4G5s/VM/qc0NodgNrKc4RGz/dakFnKQdyhSffNSRvu4DRj/ALZn+mKso5fo68emR/OhJMLlA2ki/NwT/vEH9c0quIyGIkGPRjz+GDmtAhm6HIH60xljGPMiHHsBRYLkC3sZxuDf985/oKU30HGd4B9h/jUhjtSdxH4gnFH2eA5xuH0yf60XYaDFuIG581x9cgf1p4uEHQjHTuKi+yjPyqp/4EQfr0pr27IMqMj0yf6Ci7CxYM45IlUD05pBcb2CrNgkf3f8RVdeeAoX8TSlWB43ClcLFouykGSUDPQcDNNlkCn+I/7oFVGBJw7E49Wzj6UGKMdX4/Oi4WJW2P13H6tj+tOEcRGGjUDHrkn8QaYluJOVkH4DNSC1z96RjnsQAKNWPQVYrUD5UIPrk5/nUm+POChIHuDmopIJDxEqhR3OAT+dQsHhI83IPvwD+NGoaEzmIjiIHHQc/wBKjaOPqUeP/dYnH4EH+dNDhsfLn1JBNPEuOsffoMildjA52fLduFPZgeP8/SkDTJjbMjAdjgj+VWEKPw0eD27/ANKBDG7YXev49f0o1FoV1kYsTKicdNvBz+dTxTQYw2VB9G6fSpPsSHuRjj73/wBalW0VBg7jn/aJzVJCuOXY2PKcFfqDj65NOCSjpID/AJ/Gq32ZkberlR/tYI/PqPzqVYjICyzHA7K2R+VDAe0kiH5lDDvjqPwqMumBlXQ/iP5ZFKVfOC2R/tJn9akWNcDMYJHUjIH4UhojSVAfmmJ9Q/GP5frUzAPt2YX/AGlOCf0xTGWNQFYlSenJwPw6U0CLAXdnGcDgYFKw9SUK5BBkI9PlB/limLAQctKW/wBllH/66UxLtycn8cVEYZS2VZ0Hu5H6EGhEjy1wGwEjK8/MrEdPanbpMDcvP40irIF2sS+ffB/PNNMkinAjIb3OT/hVAAdmJ2oOO2SD+uae8jDhojz6YP8AUVF5s4f/AI9sg+jAfoc/zppupAcNbSjHsGH55qRkvmKzFTlcevH8qkWJsAqz/mCP8f1quLpTyysjDGNyVJ5kbBSGz7jj9KaFsSbWHGeTyPb8qdtLD5gTxnjkH86hCDBIZh/wIj+tAiZXDLNLyPus2QfzNFgJQgz90gfhkflQwYcKQPcDH6Ui543MT79/6ihjgEjJ9DkUrMeg0CTdy4P+fpRJCztnz3TPpijzNwOVf/vk/wBKcCu0Ftwz3IIH5mjUZEYZQeJWI/2hSosmRllI9FH/ANenNcQxLyrtn+6uQf8AGmNeWxOGDD13KRj9KV2BKc/xc/hTQH2nGTj2OKRZYZR+7I47gA0qM27AXHrleD+uf0p6gMMxUsGQ8dOcCl89iOIW9vnxn0GelSMBjdsdu48vJ/lUEk4OFEU6kd2iPb3oCxKpbHzQqPXkEj6dRS+euMKUP0YVAihiAWlGeuQ39aDHnIWZRn1JH6H/AOvTuhak7yykfKELY4G3v+BNR+fcHAaFCP7wkwRURjuBwsqvj/aI/wA/nUqPLtOVBI9/65IosmF2g8914a23Y/2xRTgZm/5ZCiiyC7MhkYAGWQhT260jSorfIrN6VFhjyx/XJpVjxzycepxTuKwwyMxwyhB/sjmlkDbsZYLj1/nUx2D5RyfXrUWBvGThT3JzxSux2IvJbnORipEtnk6dPcmpnjZSAgLqR2OAf61YWZY4wXQBjwF4yKaEyobBwOGX9aZ9ilHXafoauedI/EcZ/EGkMV24x8wz2GB/WjQCAQxxLlpct6LycelQBW3gqvPtk1cNsYwDIWP+4M/rUbTsq7YgVHdj1P6cUgBI2bLzqAoHG7gfkaSaTbwpXafQ1E2X5dmb06n/AOtSrtXOce3GaLhYQMRzkjHsTSiQE/NKQPfP+FKM4yCBSFTjB/nRqGhYjtrdgC8wJPbpVqOBET90o2n6nNZuxTgEKMfQVZimeKMKr4XPpn8B7VSYrFsIQchCfpzUgyBxxVRblurFSvqBij7XKCxCqx7Dk/1p3FYdIzFivkMwPTdyMepqtOJF5Kqo/wBleKuwXKtnexRvbOKeZYDgM+78M/0oeoJGOc/xVZQxyJhSwYLnoQauNFayH5ZASTjjH8qDbQ/KVUZHcZyfwqRmc0bPklm/4F/hUtrbxHh8E5464P4VeConLEceuOaDIQAEiLE/hmmBIiBRgYA+mKSSGFvnkjUsPrUyJJty4Az+JA9KeIezBTVCKaR245SNfY4z/OnEI3Rc/Uf0qWUwQgg7SfTqf601HD8gqmTznFLQCtJDnJWBD9Rk1Qc4bmNRjjuOfpmt4ozLlJFORnI6VWuLKVwGh2Fz1BQAkeuSaTQ0Y27khVVj171IkM78rbk46nYT/UVfFldn72YwevI6fhzVu3haFcyys3+zwR+lKwXKEEFxld0YRc85VV/rmrqRM2dwHGe4PT8BT/MDvhYVPGfmPOPoM804LOjEpbJz1PmdapJCuQPDIWKrgccbiR+dQNZTkfvJYyp/urn/AAq8FuC4L2icd/MBxVlFbYQyqpP93p+tMLmLJBFasrNvLH06fkMUG5dkwsDEY6kEH8un61tbFAxgE/Tik8oHrj3yAaVguYaaZNKdxdFLZJHPH+frThpZX725semAD/n61qfaYRL5YOX/ALpBH9KWSSU4KRAqf4uP5UWAzxbPGuVgzj8TUMiXB5W3cnHcf4itcpuVlY4Y/j/WoGtQPuspOP4mI/kRRYDHMd2CR9nk59iaZsuCf9QxPvGcVuxQT7eZYgvbaCT+eR/KmvFe5+Ro9vTljn9AKmw7mL5U4+9bj8ENOSMEYktZCx6Y4A/MVrtBet0ZVzx9/wD+tUbWc7jD7c+vmkZ/DFNILlSKeKBGQWshI/ED17Vct5I58YgkVR0ZgAPz70Jp79JJyF/uqc5/Hj+VWIo4IAdvOevOT+mKaExpRGypDAHrjn+VQvpdu33Pl/CrQlh3fLtz+dBYY+XgfSgRQbSMk+XIAPRskVG2jS4/10ZP0J/pWmpc/dKn86eofncAf93iiwzANokb4ldAAM8kjp9anjitegaMt74P8q2T0w3PY8ZH5VALW2U5W3Xd68j8uaVguU8SdIzGyj+EggfkBT43kBw0A/4D/wDXqwYl7xj8yf50gaJeDtH0P/16ewDRk8CFsH6U9Yt33omXHcgY/Q04GNuA2CeKFDKeJ8j3A/mMUAHlkDjimsJV+4m71ycVMH45YGoZ7iSPpbsy9uRyPwpXCxVknu4xlrZTjvyRimx3szDC27E/7INTpqKnh4GXH+0D+hq1BKlwrMjEBeu5ePz6UrlWM/z7wn5bZvyNOE10CA8W0HvyMfrWgocH5tp/E5/GnEFxtZTg/wB3HH60XCxnm7EY5O7PQLz/APqpi3Uhdcxkg9znj8BV42aZzlqfHbRIckA5/wBkUXCxULrIPkwWPY8gUCKQ5IZB7d/z6VZEJJ4VFA6Be/1pot5SWPAOcjDtilcrlIDHPkBFZmPsBipLeC4ZsHB2/eHII5xgYzk+/SpkhuAfmmBHdeOfbOKfhhlWWQKeNuTgg/jU3fQaSI1jkY/LESAe/A/M1N9mnb7qsABkllJB+hzSoWAIXcASc+/rkY708Fsffc47Fif61N5DtErZPCq25zzgqVH559KlMfHA5qRSM4KjOec04xP95QWH4VSdtxNdiERnstBUFcMCR7jNWYo5+0ORj2qYjjLKygjvgD86XONQMwW8XUIB+YqTKdCMn2qzOxXgKWTPO35jjueKjZIQFKhueXLZJA9hn+Zo5w5GQFFP0/GmlFB4UfrVqdI/LJhLZPI+XPbpjIPWq2JQjF4ssOcYwcelNTuLkFVVIyeR9aRkT+HIz1b0pHkkUA+QwH61Ua+VTh4ZFH+0oH86pMVh7ORIyjAAGQT0z2FNjuQflYBTyckjHsPxpyXcJU5bb7MpH9KYbi2POFb/AIDn+YNJ3BDXvWQ4CgjsBnJ/WpLSZpyw8pkA5LNk5PpzjipIWBDNGoUnj0P09/wpGBPTqfx/TNCQXHFzypBx+FOXB68/Tmq5glLZkYSAfwkYH51ahVUZiEjjUnooyRx60NtAkhp2jrxnnNNHlfeZgefw/PFLJBCzMZCzZ6DOOfXioo1EeVZlZT03oDj2zx/jSuwsuo/bBJ93aT/s1G0EbHAJH45q0bxlBCeQqkYwsYUD34zmq2ZN28upGenAppvqDXYhbT4+drEj04qBrIY4Y59eMVbeY5woxVd5JScDjHX1H4VWhBXa2YDG/wDMED9M0CBwOHXnqOQT+lOkmlRmBc9OFwMfnUQupx97aT6kc/0pDsRndzlG4px3Y5VwD9anF2QuCMt6cgCnfbWYYCAA/wC0TigCqd/G1pOewB/wp4aXbt+Yj1ZCf1NSPO7YyG25H3eD+B65/ClQpIcL54Of4mJ/UYoAhEzRnlFP6GpVuEcYddoHpyKshVxtZWb03c4/MUohz0QDHtVWFciQREblC8/r+dPU44H8qSRHUHain/gWDTE3scNGQD7ilYYruy4KqCPx4pRI6rk4PrjJpkgVT8j4bvuJOfxqFmkOAzHn/azSYItLOrcg9KUFHHOPz5qorsCQzN+LHP65p4bHRRz1zz+WKRWw9kGcrkjvjn8qYyFuACfwp22bqsZ56cigpMRzAS31AoC5Hl4zksyEep4q8shZQU5GO4/xqCJGAy8SjH4nPr1NPM23Pytz3PT+lNCZDLhvuIVc+o4NMSK4Y4Kp/wDWHbGalF4DwCp+hP8AhU0cysPmA/mPzOKegtSNoJGHIUL9Tx+ApBYMTywGfTmrIMXcgH6j/GnZBHykH8aaSQrjY08sBcEqOlLMgkTDIrLjv/8AW5pd7jOVBHpkjilEp/iQgj8aYit9mCHKxEfRj/KnhHx8rlfTcM/zqctnGF/XmkcMybVYxnsRg4oAqMjq4Ekyg9hnBP8AKp0ZsZXafx7/AIVBLa3DuS8rOp7DgfkOn5VXaALjORnuQR+tTcpIvtIc/ORz6gE/riozdwLgOy81XSNtvXdkdWJ4+nNI0TDknp6cmlzD5Swxt3bjIJ7qSP05pfJhkBJdj65wCfxxUURiTpkN155qxlpASoDY+n9KasLURVjjAVX6DvzT9ocbSxB9V4qBvOHWBs/XNOWQoo3RyGmhWYrW0mfllPHbOKcPNA2uqsBx1yaaLuPo25P94UPMesew9e4H0o0CzAxI/wB5pM+xyfyqMWsTfwycnncR/ShpZzyWQDHTj/69MDXPOGJY/wC0M/lSGi1BCiHAzk9ckkVYK/Lw3WsxvtfeR/0oSW5UkMCQe/f9KLoLXNLBHTk+nApASOox+NQI/Abc49Qx4z7f/rqUvIoycnPSnzIOUkyw5X5fXHU/WoZGkJyhCnrzyP0xTkuFdsFTk9yMVKBkYPIpWuK9ir5l3uwroQP7vB/pSi6uDlWRhjjcAP5Zqx5Y7YGaa0WeQM/8CIosh3IRckbg0icDGGUr/XH6VJHdRN8sgUH1Uhgahk0+F23bCrE54x/Kozp3UxSZI6BsD9aVirmkSuNwAZfXt+lRl4x1yv1BzWb9nnUnIAI6YbH5c1Iq3kaqV3FeysQw/A9qBF1XjJBWVTntnH86kAJ5JBH+e1UBeyo2JoVC+zY/mDTzPbkZWYoT6YNAiwzr91m+b2yMUnlKQSJWOf72CP5VGkinBE6kexGPyOalXJUFWUj6YP5ik0UmMMSAEHsMdcZ/wpmx8/KoPpzU5TKEFgfr1qJkCHnnr2J/lSswuhggffuEShh6ID/M1MEZeSPyH+FNCMwyGKjHfJ/mRULI4+Y3BYei9fyqlcktHIGSCKaZCBn+lU/tD78K0gUd9rY/WpVdmJ27s9DkEZ/PNO4E6sxAbace/wD9agy5yrKD9R/SmoH28k7etMkIC4YsAOOMk0aBYezqwAK4x0K8EUp+ZCFdx7nDH9c1CrJ1Jkx/n2pVaNs/fP1z/SjQNR+xwQSS3/AcY+uOtAJXl1XGejAiowI1bJuCuOzfy6VOrowwjq3vkH9KAHKFbDDcPoxpUVwchjxn+I/403J/unj3p3yEYZW+mcUnEaYFGyCWfnsrHH9KRljKEFCze+D/AEP60hBA+Vyfbdj9RQS+PuBsepyf5Cp5SrkBEYfIjYY7BRipUMXUPkn+8QP8KcATjcmM/iP50jAjkrkfWnaxIoI7Yb6HNFR5SPpHj8hRTAzFQk4YlR6qDn+dOa1JIKOChx65/EdvwzUi3kh4aBCo7ZHNTRlWPNo7Z/3cfmcUWuIqCBv9k49yaFt5ZD8qE4+mK0THEB8qEZ/hGDj+n61LEAF5Tyxnocc/WmkMggt8Rgsqh8jOOaleBQpKxKzjucZpz3NupwZVDHsOT+lRtfRr8qoW9x/nNPQkgkF0D8qhR2HWk8q7LBsHHpxgn1xUjX7MdqwgMOxbkVVke4kc7mZVPQA8CloMlnjnC5ZwoHX5if5YqBZoh1MjY9FA/nTkt55fmZ5D9WyMfmBSmzlBwVyB06D+dIB/28dBCGHvjNV5JlfrbRjH4H9BUgspSCcBf95sD86aYIkOGnUt6KSxH86BkSycZEMf45P9aUnPIjTPbgn+ZqVfLC7QGPfPAprMTxtHHT/JzSAYPl27goP+4P8ACpld0+ZW2gc5KgY/SoTv3EnHP8vSnKhfONzAemSfzpoCzHcMVbzUiIHTgDP4c5NPX7HOPmlMbD+FTgD8xU9tYweWrMjEnqH4P5DFWBbwgACJQBx93+tUSUP7PSQbkuJCvrkEfpSf2YuMGVyPwNaaqo4HA9M4oIY9M8UWC5mnT9vAyw/DP5ilMTDHyYAHGGNXirZ4UnHvgfyzTlGMAj+tFgKEVvKfvCNM+pLH8OBRJHcJjy2HJ7YB/wD1fStAKD1UZpWhB5PDCmBm/bHify2BYjrnH9KQagS3KFVPfqfyFaIto8H5R+Cgfr1pvkrnGD+ZFLURlM0szsypKfX5AAakgsXaQM8BUd2dufyzWqBtxtX8z/jmlDnOCuB9aLDCNFRAqqAB+VOIHc01T3zimmVRjJGD0p3ESBfekAHfFNMqDkso/EULJG7DawOegyDRcB5C5447ZwP50mPSmyOY1OSFz/e6VSN7MCAsLOT6bsfl1/Wi6CxdZznaOT3zQpJzkYqmZrhukI3H+Hv+NWIm+TLrhvTrii47Eu0Z5pHWPYwboffFIsoJwMj8DTniDqQehoEZsjMkhCopU9G3gj/GlFy6qrP5ZA9CQf0GKdNpsh/1ckZ46FDz+OaqS2lzC2DAGA7iMYP5EUncaLBcy/MbdWz/ANNT+XOKgYxK5zAi+v7xiQfXiq4eRMkoFye6Hp9c1PHKihVmhBJGQVJwfwpaj0ANar8xSYNnGUIz+B4NTjUQoASJyPVjk1MkVu6A+SAT7f05pTHDHkhCCf8AYz/KjURGb2UbWaMBSejHB+nNKNRiI7DH0J/TNDWwmfc7sc9NqhcfWnGxiBBIJ+vf609QJ4LiGVcpIrY7AgmpMo3TBz7iqy2cfXag9cjP61KkaKPl5x+lMRLtB6gUgA5IAxTSMjOc5pMHPJxTEOLgE47e1IXBGM00rn/dFIdq5AcDH4mlcBGfaCQGaoDerg7gUA67gRT3nK/dLk9jgcVExmIyJSfZlB/Si47DXubcnnfz6DGaqs1s7clh+v8AjUsy3P30MUqdTtUbsehGM/lTY5o3OxrdQfpz+eKkY+KC3kyVcnjJAbBH6VJ5KxfdBP1OaWKKNGZkVQxHXJ6fTNTBPmzwfxpgU1mHmbflLexJI/pV2N+OentSeX82diknqdvJp4H4UaAO+U8lQR/tf5NNePzG3KzLkchcEfl/OkzgfMQB7mmyIWiYwviTj2B9u/NIaHh0gG1pR9DjNLJfWscWY5WkkP8ACBwPxOKyJWaSQmUMXyd2R3ApykYIOSfyqXqUXZb24lAWEFc45UEY698n+VCzsNu9Z29QpAyfxB/So7I4Jyo/3u5+o6VohweHxtz3/wAKVh3IYp5WGxY8LxyxAI/EAVeQZCgtkjrzmqoZScrg+nvU8YI64PHSkxosrHu6EU05J2lXUjuwAHT2zT4rgIV2qGUD+Jsc/rThI7yYZz5RPHAJ69O4/Ss22i0kyMAg7TgrnvwaZK0AYBhIR6gE9KnQROnlvIyKucAsffsOMc+tTxpbJwsKN/tEDPFS5srkVigJrKIZCztjvsIH9KcdVsQOSw/4D/OrUpYE52qCfUd/6CmKts7fNJFuHoQSf8/Si4rFR9WgYhI4g+RkkyFSPXsatQSNt3eUYz6b9348UyO5slZlM6D1+QHj0yMZ/Cj7dZMci6XaRwNjbvyoGifzWUnHfrioXfcMFT3zwBx9KWO805lYm5wV4OVIIP4015rdwxglifPdsjB/MU7isMYRspUgbeu0cA/kRVOQxOdu2RVOfvYUCrUCy5JaeFgScqnOD6A5zSScEq45H6Z+tUtSWMtdNg+VxPMv/AmI9zgcfmacbNZstFIJF5G4yADP06fpVMPMAwKh8nO3dgEeg696iWe6RhsjKHdk7WI3eg64otJAmguYmiGXXCnkZAIP49KpAgnK4B7heP5VfeOabJlnK7+NvBx0xzVdtlozKsSMzDG9m5x14HY1ab6ktLoV9r8YkkGOn+c1ajmkMZV2GRjDFQMj0qmsijcCrDPo4P8AOmiUDcSzLn7vQgfqKq5Jor5jNtLA/wDAcf1qZY2H3ifw4qjaysW2oySH3UjA9c1I10sZADlmB5UY2nHUZ64P0pMEXUjG4lWRcf3mxUMqt96Xy2DcDYxyT68VRe8JJKBQTwflDYHsCMfU1ApuLm5QNcM27OdvAUDrwCBgVKdinqWhFGz5CgbcfLjP5imm3ZmG3KqSBnGDz681DkRyEJKCVOAVBJP0PSrUUx37Xt2VSeHcMwJ7D2NXdMmxH9nnSbaJYxzwGfBP4cGnFCwKsuGH8S9/wPSp3hIZnQKrnrgY/X/ClijIhJlYBs/dXp/+umhFKSJ22g7ue/X86ikidAp9e4Gc/X/61aJO3tnNIwDD5QRmna4rmZtHfaD+IoGAOD9TnOavNCpGGUH3xzTGt4Tzt/Xn9KVh3KfXkA/XOKdDK0LZVAWHG4nJ/lT2SNCSHbH4n+lJGYN2JN3P4frS2AspeAr+8yPxqxHMJACrZ9+tQhbQHB2fRmP+NTKY1wI8Aei9P0q0yR+QepB/KkKp2VajZ23ZVQfqcGmrOAcGJyf90kfpTAJbWOQd05z8uKgGnH+GXBHTIxirSzI3HIP0x/Oneap79fYmla4alZLRlTBKt3z0oaJlJJ8tcdyuamMufuyJ+IqKQGT7s21scquAD+BFLQauIHU8NKh+nGaXzV2nDhfx/wAajFqQPv5/M0hi29cH3IFK47D8BuROw+jCk8jeThwx9e/51Hu2jAUce1HmALxtz7UrjSJY7YI24sSfwokhVsZLD8ARUBlcDKsB9P8A6+aQTT4yrE+nAxTTFqOaCMDc2fypqxx/wsD9QBinLdTAfOoGfXBzVhJGkA3RKQT17frmkBBzGcB8ce/+NPEknBEzfn0qxtjPVAR9KUJEeNijNPlYroriWYdZsfUD/ClW4mXhmVh7jH8sVMIY8cKB+tKUjUclRn6UaoejES4Yj5lU/jmke5zw0RP1HBpGiU8qwAHqM0wqq5VnUD8Rj6UXYWJBcwkYZAuPwFSjyWGeB796riMcbSpz2Jpwi287ivp3oTBoe9qh5VgCe1RiOZOoJX2GR+dMczD7rKvoSRUsE0ij55VbHvkU9BXY1JZC2NrDP+yam+8MOuf0/lQLhcc/4/yojlik4V8+3f8AKgNRpKKcNtGOnOCKHjEse1TtGc7h/jUpTJ5wfqAai8l1fKFAv+7j9RQFyvJay/wOp+owf1qPyLheTCrcY+XGf0xV4kquCc/gaUM3UAceuRTsFygJbqM4ZHUD1yf1Oaki1FjkPhvTHB/HiruScAYB9+R/OmmNTy0abj1IANKwXKzTl+smM+3H5jIpYkuC52hdp75wKmNuhHyoh9yODVd4rjeQigKMdwP1zS5QuWwjpyMkng85H+NOLdMgjNVrc3Ub/vOmMckVI15BjbJIoI/2garoHUnRjnrTs+1VRLbsCBKD3+8c/wA6kQpjKMSOpwSfwpXCwGYKDmOQfVcfzxTVmydrK49yuP61Or+jD+tKwU9x+dLUehFtX/bOP7xpCdvTA9s4qQx7umR6d/0pjwhsEgH1yB/SgQK2PQfr/jQZFUgsVP4Y/wDrUfZVx0P5UxoFHUMMdSP/AK9LmKsSGSGQYGw57YB/Tio2wDuRFJ5z8oB/UH+dMMEWTlGyO+Bn+dKSoOBIeTjDcH/GhMVhFu03EMoHP8Rwf0GKkWcNzGpOeuG4/nTPLikXDANken9KqPZOW+T5h7DHPp1oCxfMpz8yMPqRSmRf4g/P+wT/AI1miO5g5ZXI+pOPpUiXe372c+/P9Kd2Fi4HiZsBsE9AQwJ/DipPKGdyuQf97P8AOqYuZH4ZVcem0/yqVDEDueMRsRn7xH6cUrgT4OCrMWA6cc/nSqVHcHHrgH9MUilcZzx9eKXKEbj90+mMfnTsGo8sZV28HjHXn+dQlDnAQN6YIxT1EXRcD6U47c9c+galYpMiZGGA0QGOMnrj0pgijGCGXgZ57frVgO6glTk0x9r/AH0APHJUH+lGqDQYGJHy+WxPYsRSxmRjh4lAxnhsmnb0U5EhH+8Rx9Og/Sm+coxmZPc8D8uDQmKxJtXOelIRxx/OljEbkkTjgZ+bB/Uf4UMCvB5qr3JsICR2Jx702T5lJZH4HVRk/wCfwp49RSH2yf0oeoEBmRORNIpPYxmipssOc59j0FFTyjuUlmt1PyxNn1NK944G1I1yeCck/oKj8mQ8bD37j/GnrasfvMF/Mmi7DQX7VKwwdo/An+tQM7nkkMR255q2LWPPLMy/Uj+VOEEQHCL17lgf0xTswuhkUKtGrlWXj0wfypCGjfCx5I74zVqMRAjaCD+f6nmpeRwqlh7U7CuUWWdx8wCr7AU5ICOTGXz34AqwYzk/ujn/AHhQIwTzHj23Giw7jEklBIZFVc8HIPH0FPZ168dM84FOManI2469zUZtgfvMRj0NFhFa6laVQVVdo6luf0BqBUUnDNn6Dj8auHToWzu6n+IcVJHaRRjCLuOO5z/PNKwynFZtJnbxnvyKspp64BeQn1C1KqufvIvHqcYqU/L/AAn8KaQrjIrO3HRc/wC9z+nT9KnChF2rtUfQDP4VC8rqBiB2B7jHFKpZhgqVB6DB4p2ESnLDjGfzqFjcDkRIecfKeceuTUoU/wAPH4UjEjgso+uBQBXZrxukSr+INIkd2XDNKVHcHGPyA/rVhCGwQ4POOuaN6qMnB/EUAMMUzZ/fkDHQLT0UouCxY8cnH9Kcrt3wM+9G7nOOKYCj2pBv7AD8c0BqeCuKYhF3D736UHOCBwaXg96RnUdKAI2D/wB7PtgU13Ea5bdj2GaWSTaoZVLey9aiW4kk4WFgB1ZsAfn/APWpNjK0txGW5MzAfw5AH6YNV1cu+UUjHP3Qf6f1rRcQ8mTaf5fnxTRdW+CAVGP5fhUjIDbMQN2Tu7c4/Lp+lIbRt7FWcdieRz+HUVa+1IOjYz6g/wBBUcl0inA3P/ujj9aNBXImsgiZ3k46sRz+XNRAQBQPNlk7jAI/w/lU6zNIDshbp3Oc+3erEQkLfNBtX/awefXGKAuR2oQcx2zox9QST9c1cUHvx/OnDH5U1pQvBwKoB44ySaYZUBIZgMD1FNDqw4JNNOOiqSenc0CGtconAVmx3AwPzp6zRtgnj2J6VC6TMuFIX88/qagdirYlLFuoBAxj2xRcdi+WDcjB/GoJRKRmJgDx9444qm904GIo1Pux4H0qD7TOCSZSSfcYpXCxcYXikk+WB2Oe35VXa5fkNMF9kUn+dMe5k2ZZkbI5UrwP1qJpY9wJii4+uPw5pXHYsi/ZeF3Pj/ZHNJ9udgQEOD/skn6jFNjuoj8rREL0z6fgatrLGflRgxHUZzj8OtAFVxcsuVctntgrj+lCveqeHIUcfMQR+VWmlRTg/wCJqrLcSEbViVc9yQSaBEz3oQAOQWA5Pc/hUDah/dyePpVVo2V8ty35n9KAX6/N+lK47D3uZHGC7YPJ7AUwyMerN09aMHuCPWgKpBywGKLhoKkzLyrH8TmrCXT8cKx+pzVZAueWP4jinEFeF4B6nIzSuPQsG8HZMMeCe/50CcyHAgD+5/karHB6b/rnNG19ylN2QeCOKdxWL0ZUDMkSrx/CP/rUPLangkj/AHSw/limwtIY8SsT15Yc4pGEXZM44+lFx2FWOAtuV5M9sEnHtjFW1IHDEkms8TCMkCNQCODkYFC3KhlMso3ehwAfoKLhYvyKpRmDqFHVTz+lVmlieMqJcc5yMinrPHxnHT15NIoifJdlOT0wMf1o3AjSGEjO8Pj3J6+1TKIIx91dw6jHI/OmkQA5CA4P07e1LHLGpZViX/a9D9eDSGh/2uMNtAb644/nVgndtBU/NzkiohdIh+Xbj+705/KpJJ0kG0IySKQTgZB9vT8qljRGBIkjKBuA/u4AP6ZqzGwI+YMPXFVAN3In6dVYkE59OP60GSRZF2Nvxx05P4UXGjTMcXlgrv4yWOcD8qHeKJSRFJ7fvQST6YOap2xmQqdqqGOMMwP6H+Rq8kBnVSjLKueCVwD64ye30xWMnY1Woy2klkXBVAR05zn2wMfn0qZJgshjleNWB4ViRgenbmp4bOMZJfIH8IIxj6gCoxBAXLNsw3A2kZHPXp/Kp5ky0iEXWLhg80ZGw/KhB5zgcE5+vNMkYuVdJwAMbl8kkn1wcdvarq2OTvMjBRknJJzxxz7fSk8qJAVedwewGUIHpkc49aLoLFGCKZwGVQybj823bnnnBJ64qF47VQRJBGXLYCrJnOc449fUDmrLi2wDGpZV5LNubHrx3z7UiXiLhYVKk9T5YAAx7n9TmnzE8pWt7XzWZntpYIh6gDJ9ORn8SKsPDDFDvMLHGML1JP4DFOacLudpnPH8KZx9f/rVXlux5eRKxUgH5kZQOM9cfrT5gsU1vSBuiWCFScAuSzk9emRU4M85O2cHHOQoAPbrn9OtIbn5w0cAmYkfNtA4PoTyMDsRUS5kxi1Vmyfk+YnAHXGB/OmmyWhZ4723OX8sg9NrA54z1yB+FUmvrgFgy/jggj6YNTOPJjZvJkJHQP0Ge2O3P41D5t04MSWa7Tzu29QB1yatNkNIr+bKxADMWPfAPb1J/pTvIuRu3KFz1JGTjtxjIzSLNIrn92qZ7LgfhycD86aS7FcKSWPYZz9T6+1MQn2eTnjf2zwMevX2pVRwCoCkg9eOg6Dj1qaGLZhmVsH04zg88/pWpbxJJbrK8OFcnavXABxnNO4rGUr3KBghQZHI2g8eneowsnmbm3HrnCn8v/r1qSWqFl2gjHTtj/6/1qF1KNjEn5ZH9KYFaK3eViQhCjPXPT0xxViJZwoSK32K3yuWwCeeORzjHUDrQs7g4GR796QOWZS8o255AJ59s9aTVx3sWA222MTRlGB4EYAXkYx+Y75P8qejbY13Ft3+0RtHrtHOMjjJqM7RHgbsH0yAPxNNLqoAMRz/AHmyBSSsO9yQyRONoccdeTSgKy/LgY796jVkKMXYq3sMg9epzn9KZ9sQAKSq5PO1s1dyLD3wDg5H0phDjo5HsQD/AIVBNIxX5XUr9Rmmwb1YdWxyVzmnzC5S0rAd84pxdO4FKBuz8hGOmcc/lSlTjP6YFNMRWlhWXo7DPbPFQraDGRtJ/Grh2g44H14qMuwPC591NAFJ7ZQ+DEvH4fzFONqAo27+eo3Hj8qurKuPmJH15p4wfuhT+GKLBczzDMvTzMezf41JFLMrYZyAezDI/SrpA7jH41GwBBznnv3otYLirJkHPOOvFI2115wc9hxVRzcRuQJVK9s8fmTSpJNn5yCPYZ/UcUXAlaFScq23HYjP69ajMU4P7uVf0P6GmtNJyFJPtjj/ABpPMJIDQkn1xj+lIaAJcRPvZic+nIpXkYqSUJAHbNAllXOFcYHIIz/Lp+dK1y5G3CHjnOV/mMUaAV2uNpwVH4igXKnqoH0qwHDLll4/Bh+YqNoI5G4wPYKRSsh3IxOOQRjPuackmXAU8n/ax+lPSxUn5ZMkfUYqVLNI2y0h3D1IFADomSMjzXVj24FTrPH03Jz7j+VJsUc4ViOnAJpgjikB3IMj+8vP9KokmEqHoyn6EGgsoHX/AL5xVZrJP4cgf7uajFvsOFmAx/dAH8qLhYmll2HAKn6g/wBKgCh2JDqMn+8cfrVtCT8rNuH+1xmkaBScqD9Ooos2C0IUi2nBkII6ZIx/KpjC3UyLj0AFN+zmMfu+M/pSjeB84FCQXIWt36nkeowKVnjCfvMED3IqXbvznYfzBP4002yEHIPPTjOKLBcrGW2xgDPpliP6UKUOCUb881OLWHsMN/tDj9MUoj2ptHl57Anj8KVhpkAaMnADYOe2at27Rj7u4N/ebj8hUBgbqY1Of7pzTSHXG3zgfRs4/PFCGaS5Ix1z6UhDfw7c/Xis5ZWRsMxGevH9RUy3CNwC5Oeyk07klpGkyN6Dnv1x9aa0oU7WQgVVWWSLLSFmBIwQuD+X+NPS7kJJUKfagViwsqMMCnZyuB17f5FVmnbPzWwbHOVB6fhUyuhjLmM/Rcn+WKLjsOBGfQ/pTJHlVPkUMfw4pgmBOY9pwPutkGlN0iD50Jz3HNHMPlGNPKwCy2u5foevqDzTB9mY4MZj/AfzxUpuI2AMeBjHcCmvdKmN7Ae+Qc/pQLYkWBMEJKoz2xg/4fpUbW0hJb5gRzlCB+Pr+lSwXMLnCuOOo4BNSNLEOr4x+FJoLsqmSXGFJb6gE/zpBPOPvQAj2BBq158WMCUA+/T86QTYJI8th/stj+Zo2AZHdBhgxMuevOcU8O2eN/PryKV2BP3WHuoyP0pu1scOefWgdyVXYZ3MPbGaDI23iPeDweeD71XkimC5Ev4Ypqpc9VmB9AeuPTOamyGOEQA5iYE+5pjEL8rQDjn7wA/LrRmcH5oi3uCRip0MpIDQ/LjncAT7UWC5BsDKGXbER/t5z+VI00nIDgkn3AP5VbEROA0ShR0KtjH4Yppgh/iAJP0H9KAKwMjAkTMD68n9akiiuEbPmu+O2eD+FSfZ48DAU59+PzB/pSLEqthY1X6nIoVwGSTXCjcbcn34z+lQNfEsBJakjv8AKcj6GtFTgYGB6kGo325wwBx/dYg/oaqwiES2/QZRv7rHH/1qchRv9X+ODz/WnhEYnb8uOxwf1qIwHfncD6gMRn8xSAkQKxYMGx2POR9Oh/U05l2jIckn2JpkYI6Rnj/bBA/rTtxHVG644U0APBVh83A9elAjBGVcn2zmjLL0Vzntg9PTPSoi652mNx3+UigLg4w2CrH8M1FlNuRgY/2BU5XIJR3Ujn5ulQMLkcq6sME+4/DGaQyNrg/MRwo6sAR/9b9aia+C8iXJ9st/OplMqZLBQD22EfoKiYRgElIR/wAAOf600wJLe8MqnMjBh3IAqwkjAZMuMnvtxVYGJlw6Rgn+62DSPYwtgxvKoPUcN+Pai4Frzn/h8s/lRVAWZyRk8f7BopAXZLtFcoUIYfh/j1pgugM4hP4sak+yrIwYu2fYU57WMAEljx/npTuxDY7sMMmPaCeTnOR+NSJcJIeOW+mRTDaAHAKj8M/1qaKPZ/Fn2wKpMTFZ0VAWYLjvUYvAo+VWkXqTswB+PFSvGjOA43HsaUQpnHlJmm2BFHfxyEbo2Un1AP6gmp9/GRg0u0c8DrQIweBx70BYajk5+Uj6imtIynt/wKpenSomEZblAT7igCubghgC4Gf7qj+eTVmMlhkH8ScCmiQbfkGPwxUM1/5JwU3H6/40kBcGe/GaUjOc8j0rM/tTniH/AMe/+tTv7QJJAjx/wKncVjSyQOOPamSSsoJWNmxzxj+pqta3Bm5xirQbpQBSkvSDteJkHoTg1AssbnP7xsc9C1axKj72TSCNGOAP0pDKI4Hys655x2pogDsWZ+nt/U1deEOMdKYloI/4yaAI0Kx8LuPsOn9KlWQnjpx607Yn3SD+dKmzd8q4zTQmIWxzt6de9CuGxxinO+zBFCncMknFUIRy5+7mlw23J9OlOGB60vFAFXzZt+0RYPrg/wBKV/PZDtiw3944x+VTkYHBqMSMQSp/PilYZmTWl2Wy25z33ZAH4ColjZTht2R6ZI/lWsFnkb7ygelAjk34Mx/LNKwXM+O2ncj5WC++AT+BNaUEEcSjMQ3f7WCfzqTayAfNn34pCxz1oSC9xQ31H4Y/lQcno2D9OaVct1NIVHamIbsPRnJH5UoRP7o/LNO28Yzz60x2Ke9MB30wPoKYyt/fxn/Zpvmn8qY0pFSA/Yy9ZGNQSWZlO5ZnQj2Hf8qWOWR25Ix6YqxkgZNAyi2m5ILTu2P9kCmHT0X+JmH0B/oauu59ab5m0EsWP0osFypHZwHrFMxHfgA/linfZIjuAQrnpkkEflkVZeUgYFNX51BosFyobKPqM/Tk0qQeWflCjPXPOfqatmMbvmJPsDUcsSAnBcY/2qGgGbJD0APtmgxuBllGPXrVY3TA8DinPezJgDAY98E/1oAc8JYEKoB/3T/hUTI8aYIJx22n8ulP+1TuPv4xycY/rUYvJQCdwIHX5AKW4yMzLnasYDe2TSFG4Iwfwzj8q1ftiRqMxEEgcqR6fSkieO5GQpHbBosFzLWNicBG/EYq1BEQvzxqp9TyfarzwAYxgZ6YFNe3ZIw4fvjFCQFZlBGFkwfoaiWIDo7Mx9yBU25QQXXP0zVhD7Yp2QioLVGUlpJgR7kj9c4qJA0cm1keVQceo+varvmiQlVHTueKcu9NpfawY8ADp/OlYaZUdhI+XhYsT1ZRnH4VPCLcNiSEAf7pBP0zUu0MGj2Lvz97NVVcNvTG7AyoYDGPX65qWUiaeKzGCrMuR9R+VVVWJmwsmc8cj+tLHBKqLJGyhWPc80xjN5p+WMtnkgkA/lSTG0SeWAxwzHBx6ipCgQ7W+Ujkh1IP8qjS383AbKN/stkfnioDkdXY59qLsLFhgqjIkxnph8j8sUwIpbJkIyfbmoXuAg2mNSo6e1FsUuJSqkq4UnBGRj6ii4iYsi5LOT9KeLwoQI1yMfxcc+wB/nVVnnGdjjaW28gfyI6UlxaSQ43uORn5aALgvAo2uwZWOSnQfn1/WrkGswQo8cduwVwMqrEgdcnkED88VlwW6YDZOB2Per0NxGiBRCrhyMh8fp6f55qeRMpTaJ4tUtYlC8orH7srM6kEc8cgY981oJdxxxHybZimefkA69uo7e1YSizmmjjeB4zISQyNnHsQavafpcf2kyRO2xASARg1nKKRpGTZdW+DSfJayKd2flwSeOh549/SrInllDboFwPcHPp0/rmkFs7n5HVccFgMEdDnrzVYuEeUXE0kgTaCNuevTv8AnWVkzS7LAkdmIK4zwArc8ZxgYGB9DULwShuJWDD+LIA6dMDP6mpFluWObZowg/vrgj+dZ1zqd0pZSkTP6k1SjcV0WZI5EIYPIcno7HB75x6Z4oclvmXC4P8AApC9PX/IrPkuJkdt4jPByfmPOO2Tiq4uR5pEu/aOu1h+g7UWDmL0940TYSRVJ5yuBgAdjjv3qncXjJNvEolUNnDEFjxgjI7fhVhbdUb5ppsDkKpI/XNV7t4ImG/z5D23P0rSMTNsitZXnLfK2xuCihSOvfPI/nWj5KlQQCrEYxuBI9vb8qp2935aOYoQqt97LEn+VNS7huZSBG6Ow4O7PH9KvYhkroqZIcjOc5GSCPemxhmceXKAx6HZn68+tTfZkLqpLEeue9TwWkazhSgLkb1bPTHrSbBIrsLccOqgkcuzMOR2C89T707zEtHBYspXp1wPqucfpSXAHmM54IPUDB6j+tNSAX0m0n5tpdmbn9O5pj3FlvkPI5Y98AflVb7XOQSFMSA43O3fFSzrETtGSBgZ27fxxRHDHtLFAx45Y5qhEC3TN8rEMCR05PPXAz3+tWWsJSNzEw8cE4/lnNOg+SJpUSNFTPQZNV5rqRrcys5XGNqgZ/X/APXUjHQooPzTPKR02KRn6mpC7DcqsIx3zyT+J/pWV9peUkK75HXJq6pPkx7Mcgc7cH/GqiQyQLEo5YljwQeh/CoGW3BycDHuKYUJLbmJ9B6H61Xli2nGAD6gk1VhXLiPa5J359QxJA/DFWIZrYH926kkdAQT/wDWrJgMYYh1ZyO2cDPv/wDWxSl5JcSAqoA+VVXAHNTzajNlpV6gEj1zTGuVXk8YrJS9ZTsYEtjrnik85vM3eWhNaEWNP7QrHcvP0GaUOr8gAN2zkEf5+lZ4uJNvCqD7GjzpWXAYCpbGjQIkJG3AxTWSZRy6+3AH9KpRzMndvzqeK4Z92C2R6nrSK3JV8wN9/I9sH9OtOLsPvKD+n86gafKnIyfWoRdqf4WouOxbKxvnlx7kkY/pTRDjG1pOD65H5VCtypwMH8qnjcMeBn68UCsSqoPLfN/vY/wprCKPJAwvfAOPy/wpxcgDvSeeoPIJNMRGskfRc8ccd/z/AK0p5GDGW+oFOS6DdiKj+3R5xsbNADBbruyIVHP93I/LNTLvHBBx2Kjn8qa12VONg/OgXb4zhRQAssUshALfL6Y6/U8VF9jmY8ADHQ8c1NulZuqj3H/6qaS4YZkYH2OKLAV2s7j0JIHUEf405IruM7kBGe24fyPFWkuQSEYMT6+tOdtv8INOwrjYpZSAJI9p9VIP6dP1oktVmBZWKN6//WpougDjZUwlBGduBTFcjjimQYdlY+x/xo8uTPUAfn/WpAxPQ0m45pgINy/eyT6+tNW4Una2QewI4p/mkdRUXnqXC4OfWkMsDb1OPrinA46ZNRqRjpQCB2piHEBuV4P1I/rULWsTjDRlj9ST/OpM8Uqsc80AjMlieFuNoXtyen0zmlSeVeQWx+OP51ZvLZnDTxFVC/fB7n1FUQTjrUMpFj7QzZ3ElfTrSLs3biNwHO0qBj8R/WoA2R6U7c4XkqR6leaQFwXgHBiZR9Qael5BkBmwD/fHH51RXJTOaQuytgEBvXaMfyppiNhCjjcpBB5zyBTZZGT76Eqe6En8xVe1uHdCsmCy9x0qcPkAjoexqkriFSWJ/Rj7jJH1zTgsLjhQKViAhYg5H40wPuXfjj9aLBcDBHt2qiD/AIDn86jForfeVTnt2/WpgBu44pdo70WC5F9htywPlAY/iBI/rUwhjUcqx/I/zzQQy980xZeGyOlKw1qO8mMD5UXdjj5R/Piq0nykhtnH8Ow5/OrMTrKOAR+NPaNs54496ljRSQKrZCKD69D/AJ/CpQd33Zip+makdQy/MqkccUzyo3ONpH0NPUBu/HWfd+A/lmnjnBWQfjjNKtpCTypPuWp32eJSMIPrQBAZV3Hdk/7QGR9c04SIOrkEf3gRiphbRq/yoA3c5pjwYOB1+tK4hyuG+7KG9gQaXfk5JJH+7movJTguikjuBTZgoQEqMex5p8yCxPkduB/umlxkcYI9O+fWqKz+XIFAb8XNSQ3hmOVyo75Gc0wJpIEccgAn+6xGaie1J4XKqfTk/wCNTJLk5J4+n/16f56noDSGZjRzW7/KxKn1JPFTxsHBEpEhHXIIP881e2FlyCMfSonUZ+dVPuBTEVGWTpDtXv2P6/41H5lwh53H/dbJ/LFXRBGw+UEfj/8Arp2xQO/1pNAiiLx4+GeQZ/vLnFOW/wB3BcHt0I/TAq20SMcHOfX/ADim+UjJhiSPQgUWGQrcHnKsD7HIqVLgHk8fof5VGdPDfMm0D0ORz+dRmzmU/wCsXHcdaALhurfADTKPYnBo82JxhZVYe5BqmtkWX5ip9xwf8Kia02H/AFjD6EH+lFwND7LC3zBVDHuoA/lTCkyHkKQOMjIz9cVVFnK3EcqZ/wBpB/MUv+l28jKxQ8dnakBY3O3DOVA6A5Ioqt9vlbgkjHoc/wBKKdhXP//Z"/>
          <p:cNvSpPr>
            <a:spLocks noChangeAspect="1" noChangeArrowheads="1"/>
          </p:cNvSpPr>
          <p:nvPr/>
        </p:nvSpPr>
        <p:spPr bwMode="auto">
          <a:xfrm>
            <a:off x="1679575"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fontAlgn="base">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26628" name="AutoShape 4" descr="data:image/jpeg;base64,/9j/4AAQSkZJRgABAQAAAQABAAD/2wBDABALDA4MChAODQ4SERATGCgaGBYWGDEjJR0oOjM9PDkzODdASFxOQERXRTc4UG1RV19iZ2hnPk1xeXBkeFxlZ2P/2wBDARESEhgVGC8aGi9jQjhCY2NjY2NjY2NjY2NjY2NjY2NjY2NjY2NjY2NjY2NjY2NjY2NjY2NjY2NjY2NjY2NjY2P/wAARCALuBT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mpqQHB+lQK3FPV/WqGiYNzmpMioVbNOLc8VNiiUZpCajDY9qcGGKLBcXNID60hPNHXpQIUn0pN1Ifam59aaBkoNKDUanFOB5pkk6c1ZiUd6rR1biGRz1qJbFxJUIBHpWtAgReOc1lRoS68EVqK4CfL0HaueavoarQkMgTp1qtJIX+93pHYk9aaPeuilBRRhUlcSilpK3Riw70UUUxMKKKKADFLRRQgCkPWloxQAlFLiihAIetHalopgJRRilxQAUmKXFLigQlLijFGKACg0YpcUAJRS4oxQAlGKWkNABTSwzg07FMccUAMlkwCBVCcljkirzRkjrULw9jSY0ZzDtTTk1ZljwaiK45pFXIwKUetLtJ6UFSBkg4oAcGGMHvUR4PNBPrTTmhjuIxyeKYcU400k1LGmNoPvQaQ0hjHqM1KwyKjIoAYT2NJTjTTQAAgUopuaUUAOHajtSZpRSGAB70o6UlFAC0YoFGaAFxSe1FFMApwwKbmgEd6LCHig0Ad6MU7AAoK04dKcoBppCbGIuW5q9FGpTA+lVkTDH2qwjALxTJK8sYDEDtVZlxwKtzHJJHeqzgk5oY0MHpTgO9IOtPzQAgpaQe9OPvQhCYpDRSZpgLn9aaT2FGaDQAGkozQaBC0UgozTAWkOKQn0pCTSYC0hpM0uaBhijFFB60WAaaaQKkxSEccUgREaMU8LzzRtoAbtpCDTwPSjFA7keKPpTytJtoEIKUU4LS4oAaKXFOC0YpgNApcdqfgUECkAwdeacFoA5pwpgIF5xTgmacq5NTIATQFyHyj1NHl5qw4xjHemgZFAiNY/WpViPahcZwalTJPHamFyNkwOaidc9KtSZqELk4pANjB/WrUS8VEI+hqaM4WhgSFB24pVj555pgfseaenvUsaRMiALinmNepPSolY9KeG7GoZoiGVQOgqq61dcAiqzj1poLXKxFNK4qYjjpTCtNMmxF7UhzjinkY5ppFO4DaKXFAXuKYgoopBQBKpqUNkAVCvHNKGOaQ0SZzTlGaYnzGrMajOKllJXECcZpCjDpVxIhnJpHhz92p5iuUq4xSGp2iIGDyaZ5Zx0xRcVhnvUbk9BVgIQOtRSKBxVJhYhDZNI7AnApp+U4ppbnNVYhiNgn61E1PZhjAqPNNEiHpTDTzTTQA00nHNKaMUAIPSgUUUAGaDRQBTAKMUYpR70AAFOxzQPalFACbaKdRQAgPpTgcVGGpwIrOxqSBsd6duNRClBpBclDc4NKGqMGnA0DJN1ISaZk0ZzQA/PrQTTM0uaBMcD605c5qMVIvvQInjPOauxHHXn1qjGPSrsXAzUSKiWo5AWwDVyGNmjZs4wKzFUbxjitON28vGajluy+Yac0UpoxW8VYxbuJRS4oxVozYlFLRigQlLijFGKACj8KXFGKdwEoxS4ooATFGKWjFFwExRilxRigBMUUuKMUAJRilxRimIMUUYooAMUUUUAFFFFABRiiloASgilxRigBuKRkDcU/FGKBlYwbmIbp2NVblFjfA9K0/eqN7Ez8joKVguVBGT0/CpERtm1hUkUZxk9qtKvyg9eKLBcypYGU5HNQEbetbI2sfugVRuIlzgDFA7lA9faoy3NWXiIB45qswxSGmJ9aDTcmg0mhgaYeaUmmZqSgIppp2aQ0wGGkFKaSgVxRS5pozThSsO4tKKSiiwXFzS03NOFFguFFAop2C4hFApcU5eOtOwrj154FKVx0NC9aUmiwhKcvWmUqk55pgyXPNKCAajB704tTEI55qF6kJqM5pAR96cOlIetKMUDFpCfWgmmlqYh2fSmkmgnim5NACk0EmmmlBPegQtJmkozTAdmkNJRk96AA0Ek0hopDFzRmkpM0AOBozTRRk0AOzRTc0tAC0D3pBS5oAXI7UZpBmjNAAaMCjNKKQXEFL9aUUUwEApwooFABig0tGKAACnKKFHrS0WEKvFODHORTQfSgdaYiQEnk09Txg1GDUsa7zgUAIQAetPRT24zUy2rEj5cfhVxLcRqD1oC5SaM7Tmkih45BFXZFUDBxkVCrY5oC4ghyMDmntEqqF/OrlsFKZGKQwb255FAXKXl4XmlAKjNWpIuMYx6VXOeQe1SykxgPrzT1HSozmpIvm4PT1qbFXFbBFQOvNSyEKeKhZh3pWGmRsnPPNNYACnlqY3PJoGREZzimH3qVs4zUZzmmmIQCnAcU0U4HNFwGkUmMHFSDBpCAelFwsNGaeB6UwA+lTIpI5obBIVFqxHwRmmrCwG6jBB5qG7lpWLUUnzc9KnRgTjGRVGM8+9XIBknFZstakpjU/NioTHk8irI49qjd1BPekrjsQPGKpXDgfKKtXEwCnH4VmPIScmtYozkyN2OSajLdaCTSqhYZNamQ3JJp20ntUixY59KegBpXHYgMR78VEV5q4wyDgVEEyeRRcVivtz1oxVgxn0prJ7UXCxCBmkxUhAppFMQw0oWlxSjpQAgXFFOFGKYDRSinEUmM0AHNFJiikAwU4dKaOlKOazNBacKaKUUAOFKM00U4UAKDgUozSZpRQAU4CgU8D3oAbipEGcelIFqRBigCSIc1bizwarrxUiN2FLcpFodsVcibI5qhG2etXouU47VC3GSkA0YpwQ9ScijafStU0ZNMZRTwhwT2FJg4ziquTZjcUU7aaMYouFhtKOlKF3cAc1IIJM9P1FK6QcrZEKXBqaFNsvzjHHf1q0qK4IYDH0qJVVEpQujPxSgelWnt0z8vFJHEUJOAcUKrFrQPZsrCNjwAc0EEHntWgq5OTgH170y5iU8qMHr9aSrJuwOFijijFKQaStjNoMUmKazgHBpwIxkGmAYpcUnB4pRQAUYpcUUCEoxS0UAJRilopgJijFLiigAooxS4oASjFLikpAGKay56d6dRigCEIASB1FIeKmxzmmum7J70DKzc+x9KglBBzVlo2BzmgJuX5sUwKUqbkJH3qzXHXPWthyq5C1nXKAEkd+lIaKR4pppzDFRk1LKQHNNzQaSiwxQaQmgZpDmiwBmk4NBzQM0WAMUUvIpKLALmgGkozQA8EUZpoIoBosFx2aWm5pRQA4dKBTc0A0wJRQaYD3pc5oEOB9aUUzODThQhDgfSjPrTc+lFMBTTTQSaQ0gQH3ppNKaYTQApJNMJx0pc+tJmmAUZpKBgUAFKM0UCgQtIaUe1FMQmKQ0pNNzQAZoNBpKRQZoopKAFzRmkoNAC0ZpKKAHCjNNoBNADgfSjJpuaUUAOoFNzSigBwpcmmiloAUU6milFADqAaQUUxXHZozSDpTgCRQISnA5oKkcGkGKAHK3PFaGnRl51yPl78VnIvOK3dOhOwMMCgGXTEpHAxTZIz5Z28YqyoIxnmkcfKQOeKAMWQdc96hZjjirF4mz5j1PaqDPzTAtRTlDweKvW8+eFXPrWOH5q5aXGzdntSA1yNy5NUbgqrk4pJLwFPlJH9aqS3BYDbxikwQSMM5FIspXgVCGJ4NBNIolZycknmoy3PNRl/SmljSaKTJM56U4njmog2KUHilYdwZs8Uw0/FBAFICMe9LilpDigBRSjpTRTgaBjlAzVqBAcVWTGeau2x556UmUicJgY9qjaLrirIxilEYNRYpleOHGCR07VMsqAYxg4p5GODxVZ4wGJBz9adriuSmQHOKrysQM5ppJHOaimLFTk5pqInIrSyE8VWZiTUj9SKiIrRGW4Lyashgox3FRIuBn1pSOeaGCJVbzOAvSp1QL16HvVdGK9KmRsjBpFIkIVsACm7AoyBmml8cimmUeuKVh6AzqpO7GT39KryEtkjj60O2WJ96jJNUkSxD0phpxzSUxCYoA9KXB70YoAQU4elJinAYoCwoXNAUUopRSuFhu2inYoouBUzThmmClFQWOpQTSZpDQA4U4ZqOlBp2ESCnCmLzTgfSiwyUdKcvWogTTw3FICYdKcDUQYn3pwbFAD2cjGKVXxTDyKRSe1AXLkcg61eguSAVHNZKEjpU0TEHmk0VFm1G5PPJqwi59qz7aUZAY8VoxuGHBrmm2jaKTJFUD3BoCqOAKUHHBpVway9pJDcUCRITlhimywqG+XpipgYz1OPrS+UCPlbinGrJbmbjFvUqD5TxUyscDJoaMD0NV5ZCvC8YrTmcykkkWSQ3J/WneYccVRV5D8wanszjk81LTeg9Cy0gIzT4pMHBqiGbODT0cghTS5HYHZmkuM8U4kd6qo2Mc9aWdwF60lGWxm0gnijYFhwR6VQbA606a4yMDiomPGTXbTulqZTsRS4AyKjWQ/dNLID0HIqMAdTWpmWFlJHFTKcgZqovqtWowcc0xDxRQBilxQAlGKXFFABijFFGKBBRiijFFxhRijFLQISjFLiigYmKMUppKLiDFGKM0cUANK5B9agdOoH51YLL3IpjbCchh780XGZkuVYg4IzVWchuoxWpJCpzt5zVSe3JHAwaYIynGOlQEVoyWzYzzVR0I4qSrlc0lSFfam4oAbigLmnAZ4p6riiwXIdtKFNWMUCI07BcgIphFWWi4wOtQshFIExlJSmkNA7hQKQ0tADhS5zUdOBJoAXNApPrQKAHgmgU3NKM0AOHuacCRTBTsimIXPrQabk0ZoAdmkNIc0mTQAGmGlJppoAM0maKKAFpKMUUAKKUU2gUAOzRmm0uaBATSUZzSUALijNIKM80DA0lOJppoASg0ppKACkpaSgBc0ZpKUdKAAUopBS0AApwpopwoAUdKBRSigBR0pR0pBQKBDqQUmaUelMBw61IvFNRCx4qxHasevWgRCeTSAGtOPTjnLnC05rRQxKjpQFyjAuXUDnmtyychdo4ArOji8uTJ/SpmnCxkLwTQBfnuVXAU59cVEt6FQ55rJaUkk81GZG9TQBZupzK3PaqZ69aUsc5PNNNAWAmlDkdOKaelMNA7Eu8njNNLUzdSZpAidW70M+e9RBqAeaBoeT60A+lMJo3YpMaJKATnimhqUN3pDJKaaaWNHJpDuKSBTTmg5pDmiwrgKcDTaVeelFholTrVuNgMdqqKDU6KSeKTQ7luKU5watxvyM/jVWKIqVJGc1bXp05ppCbB2z0qBwSKsFhjkdqrSOMDaKLCuRMgHWq85H3RUkjs0nHSk8ksMtTQXM9x6daYBzzV+SIDnNRMi44FMCupxxSEmpSvoKjKdaQChs04Pjqai2kUoz3oYEjOx+lMOTQDQD2pBcYR6802psZpPLyaYERpR9KfsNG33oEIBmgoOTTgKkAB4obHa5AE5pwXtUwjpxj5pXCxCBgUmKlZPSkK96AsR4op2KKLgZ4pRSClA5pFCil570gp2KBCUCg0mKAHjApQaYM0oosBJk05WqPJpQTRYCcGnCokqQGkMkHpSqKjB5p6k0AWEUHrUwAHSq6AnrUoJpMaJlbnjitC2kwMGs1T6VNExHfpWco3NIysbK5PPWnEkdMVTiuiME9PSpzNuHArB02acyJR6nmpI2wSOBVZJDnB6VOSwAK4/GocWtBtpjpflUk1mzzBhgCrNxIT8mMYrPdfmyK6YRsjJysTQsyrk+tTiQ4FVlYeXtHanIT3rSyIciyrAryM0h65FCA4yadVpIzcmIGb8qUkkYJzRjFJinZE3ZEyAnNIF7CpCecUjHHC09g1GGNQOeKhZos4JFR3DEnBaqzKxPHNCCxdjdFPHIzzVpcEZWsYS+WcGpxqBC4AwaYNGpRWYmoN3PNaNrIJxn7poFYfSUsjxISpkG4e9RieLPEi/nQFh+KWkDKRkEGnYpiG0tLiikAg6UtGKKYCUUtGKAEppIHNOI7VC59aQCO+Mms95mVzg/Tk1YmY9hmqMmSaaAc0xPJzQJuuagJ7GozwaLAXo5/mBzVxZI5FXJ+YVjBj24p6yt26g0WA1mhz1IxVK5s1xu9alhkd1+Zhnt7VaVlMeHwcUAYE0G0cA4NVymK3TDkksuRniqU8AD/KMYosO5nKhJyKkUccipwgB6cUGM5wAaEBDgdKcPalK04DbyaYrgRxyKhlUbOKthSy8cVXlBGQeKTApMKbjNSsvNNIxSKI9tBFOxQKAuMxTgDTgBQBQA2inmkxQAgp1AFBoC4CiiigAoNFBPrTADTc0ppDmkAhpBS5pDQAh60UUuKACkzRRimFgNGaKSgBc0hpM0ZoAWjNGaQ0XAM0UlLRcAzQaSjNABSUZooAKKQ0tABRRilFABSjpSClFAAKcKQU4DPSiwAOlKOlKFpyrngjFAmIKD1qUxgLkUgj707CuMVSau2losrru4BqFFwauRSCMZHAHSiwFmWCCEbQMsffpTo0EabnYCsyS4ZnyTn+dAlbpyR780xGr5pxxgjtnrTGlJAA4qqkhHXB/pTldd+SKAHPkHJ5prYZME4p7MCeaRog4JFAFRhjOKiZuasOoUE1WOc80hgMmjPrT0TINIUIOAc0ADHjimGpljz2qUWzYyRzQNFLB6UYNW2gwpNQhTmkMjwaBVgRZGTQYB2oAr4pcGpBEe4pyx460hoixjrRUrpxkUwLk4FADQKcoNPERHFSJASeKVhkewtTSvOMVrW9luXJ4qRrEbsD8PaiwrmKEOeBT1hatlLAdSPxqRbJc9KLBcy44CQAavW9tjk1ZFsvGOKsKmF4osLmIAm0fSkANT7efamMuBkUwuQOhwfSoioA4qaR9uaqtICcCgLjcAdKaz46VKu0DJqvI2TxQCYxwTmoT6VODnINIUH1oKIdppCgqfZQ0Z7UgKpT1H40xk9KuBcUxlz1pXCxVCnpThHzmpwgznHNPEYwKGx2K6oafsqZU9acEHUVNxpFcR560jRkcgYq0EGRmlKL24ouOxUVCamSMDsKkKqAAKaTjgUXBIABzTdvNKTQWxSKGnFRP1JH4U8tmonbmmiGMJopCaKoRSxigU8rSgUgEC4pMelPPSkI70AMNJ70pBpO1MBaUUg6UZoAUU4UwU8GgCROKeKiU4pwbnmlYCYU9WHSolanAkc0AXI5AOCKcW44qorc1IrE0mh3LKtUitgVXQ5708E9qCkyykhWrcEoYYPBrMV8HBqZCeopBc0y2OaVZmwADmq8RJTBqUDC59KXLcXNYS5lJwf4h3qujZfnvTZXLH5enamqGJHenawXuWAnOV/KplUHBqOIMSFxVtIyvWnsTuLHETgk4FTCFGXhsGgYI9PalC4HFc86kk9DVQi0RvGB905HoaQx7Eyx/AVKcVBO2flB59aaqSaH7OKGu0WOMg9/eq87hACpzmn+UX74pv2ckYYj8Kam1uDgmUQwL5bn2pHlyDtwPpViS2UA4aqzR4HHNaKVyGrFRjnrTdtWDHzjFAjrRMzsVwO9TRXbxDauRS+Vk4NNNux6U7isRPKXbcSTmlVzSmFhSrE2eKpEtFi3nkGAMmtOF2bqayo0ZSPWtO1B8sZ70BYs0U1unFCZxzSEOxRS0UAJiilxRigBD1pjrnORmpDTSKAKMmcEVUcY6itKWL5SRzVKRD6U0BScAc1C3WrUkbYJOQKrutCAYCaNx4o2EGniNj070wFR27HFTrOwwD2qAxtjnIxSAHvQBb+0kDAzUTPuOT3qMe9KGxQBPAgZgrd6sm2X2PtVSKXHTjFTCQ9c80mBDLEEbnvVVyO1XJcsMmqbjafagBElK0TMJPmFRsPQUA4FDAjZAelRkVMfemkDtQxkBXFAFSkCmkYNIYgAFAAp1IaYDTRQetFABQfaikNABRQaKADNIaDRSAQ0hzSmkNADT1op2KAKVx2EA9KXFKABSZ9KLhYQ0lKc0lMQGmmlzSGgAoopKAFopDSZpgLRSUUABpDQaKAClpKKAFopO9LQAUtIKWgBaUUCnhSetAAq9qmEYFCAAYIp4bFMkfHEG7U94sYz36UROV6cVI8uQKAIGUdDzS8AcUxm5phbPSmBIG5yKa8jYwKZnikY9jQAA881IrelQing0gLKseBSh6rqTmngmgCYOc809ZiBxVbPfNBJouA93LkjtSIhJ56Ui1IPagB4jzyKkjhDEYpsRzgdhVtdv8PFACLCFBHFSYwuefanLGThj3p7oX46A0rgU2AbIAyf0qrIu1ueK1ZIkSPCsNyjn61SZPMzt5PvQNES7vlx3pzgjnFWktyEy3aopEO4YoAgQbu1NIxVyOHgk8ZpphJ680h3KjA+lLHGQc9auxWhY85q3HaDoBQFykkRPBFW4LbvVtLdRUix7TxQFwjj2gDpT9tKB6U3eADg9KZIHaM5wMVGZU5AOcVC5LHAJwe9Qcg4GeaLAXN/GTxTTIT8o4qsxKrljVczEdOtFgNESqpwWGajE6k4NZhckkk0nmYOTzRYC7cuv8PWqbOQeOKY0pbrSZz1osMlL5HXFMIzyKcoBHFPRMj1oAiCkmpFUr71MIOOeKCFHWkO41U3EEcU8xADORn1qIy46VE0rHoaAuSSAKMcVCevNIzk80gPNJopMkCijHbNM3GnJnqaVh3HAEdqUnAprMBkZJqMvUtFXJi2KYW71EXpC2aVh3JC+TTQeeTUe6gHHenYB5amlvTimFielIWzQFwJph9aCaaWp2JBuDRTc0UxEYGOtPVR3pmDmnKccUAIwx1pp9qexJph9DQAw03FONIaAEzQaDRigAFKCaTGaBmgQ8E04GmDNKKBkqtT1bioRmnqeaGIlUjPAp4b0NRCnKaVhlhG9amDcc1WQnpUy5PpQO47IzVu29CKrohJq3EhUetAiyhHHanyMNu3PWmIhxzinFePpRYVyEKCeKswxAckVHFHuarSDAosJsFUK2RxmpQ3fr702gUWBNkqlTknrTgfTmq4609dw6Cs5RNIyY5lJzjvUDIc5INWVDduKeIt45NReMdy3dlRfpikZWboeKtNEoyKYIx0NVzRZKUim0eR6CqzREHpWsVXpjNV50APAxTi0OSaRn+Tu5FBgIPSrqYxSgA9a0MblFIt1PZAMYq15Y5wKTyieppiuQi3U80vkIOnFWMbeO1BQHnvTArCNS1Sq+zgdBTjH68VC3ykigCZZA3WpFGBx0qmemamhkH3S1FxMnoxUZfn2pyyKe4piHUHrQrBhxS0AJR9aKKAEIHT1qJoh7ZqY1GzAdqVwK0kJK4IqhJD82BWsWJFQtEOoGaYGasOTzVpLcKvP/wCqpY48NzxTnIBxmncCo6qDmoXQEkjirjBW4FIYx0IouFigU46U3y2PQVfWEd+lDw7VODxRcCgoI9qsRLvIxxUcm0dadFcbBtH50AWJFG3A5qjOMgDoRWgoDYI71DIm9yKAKcSBlJbnFQsuGIq9LEY12jvVGReSD1pgMOKaaU0hoAQ0hpSfSm5zSY0JimmnZ9KQ0DGnrRRRQAUlLSUgsFJS0lABS0lLQMSkNKaKQCClFIOtLSAQ9aQ9accUhoGNNIaWkNMTGmkpTRTEJRRSGgApM0Gg0AGaPpSUUAKaKSloAKKXFGKAEXNLQBS4pgApRSgE09VxQAIM1IBgU0YpTQhMdk0gODTcmjNMRKH4oLmoxQTQApOetGTTc0p460ABJpPekzRmgBRThTaUUAPGaUE00U4UDHDNOAxTQOeaeAfTikAqgjkU5fehUPU07pSuBNHjHTmrMSHggHmqUbkGtfT/AJwS3QU7isOEbbd3Y9qbPIFi4GGHrV+dVQ/Lgg8isu6Vmbj6CluMol3kfgnJq9bwFFDHrTLaMo3PrV1iQvGfamBDI/GBUSDcCfSp0QucnrVhIgBgAAUCKYjbqOaRQynmtFYgBxUbQg9RQFxsYBxU6qBz6U1FC8etK6HbnOBQA7djmmvIQeBUCMS55J+tOZ88EfSkALI7yYBpwB6HvTIuHzVlSuM+lMCqwYHgUxgT0qZ3VTgck1G3ByBQBVlLE4bpVd+vWrUoJNVnVs8UwIi9NPPJqYQ96Qx+lAEIVm6VOkORzxUsURHWrKRcZJyKAKogIOFq1FCVXOM08xHtTxhFwT9aQ7kJO/jGKrSkAnFWZJEHQj61nySAknOaAGMcEgcUwsaGpBz1osNCbjQG54pSuckUzGDikCJA3pQHNMFNLGlYZJuzTS2aZk0hNKxVxxY0mTTCSKTOehosFx+7NID6mmZoJosO4/JppOTSbs0hpWEBppJpTTcZpgGaKQ0UCJ3tynXpTRC2Mit97J5CFZcE+uKpSwPE5VlIK1KmpDaaMplIOO9MIPetFoN2SKje1PaqFcoEU0D1qzJCUbHBzTGQgZoC5CRQBUuw96UJQMhCnNLtPrVgRZ6ClMPegRWCmniM1YSLNWo7cEfdzQBnrG3QU8RN1wa147VM5bIqyLJc8jj0oEYSxknB4pdhBxW79hT0xVWez2N8ooHcpRoc1ajhJFSxwbBk96sJFjnJoC5HHF1HpU0cZ65wRT41G7jvUpjxyKBXGgMCO4p+0mlC45pzfKm40BcVFCnHepQpI3EfL61myXDBuOPSoxO5bJY8e/H5Umxpamy0eEBAyDTKrwXZIClsdM+lWSd3zHoaSfcbiIOuTzTxIByQaYBRt6e9Jq4KViUSjvmnK4PQ4qHaT0pAMcg1Dppl87JycZJNJuU1ESccmk5PehU0HtCUv6VFK4bg0pyetNIq4wSIlNsjAA6UoXmnEc8UDjirIDbQBTqKAGkAnmlxS4ooAaVzTHjDDkVLRimBV8rIxTBHg9hVsKMU0x88UAQmIkc80JF69KsAcVBcShQQuRmgQ4yxx8FgKT7QuMr0rKuM7vf1qEyPjAbj0p2EbDXgQfMtV5NRwflqhvkcYJyPegRkjpTAtNqLucDAp63Mh5JzVJIWYgYNWPKZEBNICU3bA4bABqdbnKZK5I5zWcy7uTQEO3AYjimBoC6jbjofeh0GNy4IPTNZyoQ3OTitCOQOFBGMDmkBCUOcmmyOVTArQMakEiqk8OeRQgIEdpOCelJI7g43H8KjYGInHFRmRiMGnYBs7MeDxUBJzT3fdyaiZqEDLcExHBbirBmjVfvZY96yw5+lLv707AaaurtlucYqGdEZmIX6VXjnK9alWbJwOM0gKcqhDkd6iJFXbqPcgYCqByDzTBC5pO9IT6UZpMYppKDRmgYYpCKBRnNAIaaKU0mKQBRRig8daQwxSgUCnjpQCGEGkNSUjLxxSuOwzFNp5pDQMaaD60GkJ7UCENNNKaQ0xBSUUUAIetIaWkPWgQlJTqKYDaKdg0YNADRThQAaUUAAWlAoFKKAACjbS4oFMBQKd9KbRQIdmjNIM0Ci4C0YozRmi4WFpDSUtMLBmgn1pKQ0CFzRmkxQKVxjhThTRThTAenNSBeMiohntUqZA5pDsOC9qsIhOM0yNeRkVpWluJMdgKljRHHZMyjB696bJYlDkcituOEBNp7UpiQcgZqdR3RzzW7J1FS2shjYg55GMVdunDMQuKS2swSWYc9qpCZZgJkQD04p4gU9R0qVIwi7RT8UEsriBe9OKZGKmA9KQDFFxEaxhRTlHc0McdqcmCMgUwAnAJPaoS+48cYqRmywB4AqCXMakrkmhATDrjvTJzhADzmo4JC544qcRbjljxTAhhQMDnrT2twRhTUwQJ0pwNICuItvHpSOp24HGas4z1pCAeKAKSqu4ZFPZAVyPwqUoM8ClVMnnpTuBTdCcY4HekMIq6yrTAEA+ZgPrRcCqsRI4FL9mGPlq2wGMqQfpUQYISSRQBAkZGdwxj0qaMg9uBUbXKliR2pyTBuWIBPPFAEzsQMjioJASpbjNSNLERgMv51G0iPnawOOtAFKSFuTUSwgn5s1bc5yRxUQkRWwaY7kTwjOBwarOMHB4qzJIrnIzn0quwyTmkAzeaRmyMUjU09aBgelIaUCkJIoAD0pvQZoJppOaQwJ9aT6UHNJSsO4ZoOaKafeiwXFBNGTTaUUWC4uaOpoFOAosFxuKKfg96KLAdilyrrjoRQyJPw3DDv6+xrGjnI6HFW4bo5GeRXD7Nxd0dXMmrD5LEKfu89iKjNuu0gcVfgvI2Gx+abJFgFhyvtW0KjekjGULGJPaljkdBVdrV9uQv6VtyR8YC4qsEdW2tg/StkzMyDbsOMUog5yVxWyI0PJGKY0SkdMg0wM3ywOnFDLkVakjC5qJUoAhRMdavRtt2gY5qERnOBTwrBgTQK5oRopwcZz61OAMVFGflXv61MKBBg014w3WpMUv1oArmBegzQIQAM81PilH0oAjVccjrQxIHvTyOOKYQTwaQFWV5FPqKYZnZNp5PrVl4vXmmeUMcDmmNFQ5J55pyRljkD6VK8TDmmqxUAc0mMXZjBHFXrQsyEE5UVVDEjnmnido1G0DJqWWvM0QqbsHHFOfB/CstbkmTceDVpJg6jHFYTckaRimXI8dMZHWidVCBlUA0yJwtPkkDLjGMVFOUnIU42K5pMU803FdhzhRRRigAoxRiimAYoxRQaAEpaYCwODzThzQAYopaMUAJRS4oxQBG5wDiqknXJGKulRUM8W5eM00xGRLln+bmo8AVaeJuTUBU7sGmgHRgZzUx2gZHNRIuOp608DKEL2piGvLt6daY1w5GCw2+lRSgjkmoS2etAXLUTjeARkd6tHypNoUYyKzEySMd6uQxneo9aGCJliZWOefbFTmMxrn15+lPDiNOe3eqkt2GIHOB+tIC7bZYHdmnyqACRwaojUAmdqg/U019SV+Chx9aVguJcsHbaOCO/vVCQc8GiSUlyQSM1FvOetUgEOe9IVNSBueacdpHAphcrY7mlPSpsKy4IxUboO1AEfIp8ZORUZpQaALw/1TgngrWaw5qwZTtwD14qFqQIiNJmnHFGKBiUlOwKQjvQMSiiigAxQKM0maQDsUuM00NinD2pMaALTsgUo6U09KAAkilHPFMNANIaFPSmn3FO7UhpDG4zTDUlIw9aBERppqQ1GadwCilxSYouAlBp2KMGgQgFAHNOC0dOlMBMDvQVxS0GgBMZoAoHtS0xCClxQKU0AIKXvRRTCwUuKASKXI60BYTFApaSkFgopTSUwF7UlGeKKLgFFLmlAz1ouFhuBSgGnAClAouFhAKUUYpwGKQCqKlUHOKaDTgeaARYQgEVpW8wA+U4JxkVlR5Y47VbgVi4IJxmlYDoI3DJkccVBKsh+VWIBqSIYCkHIqcgflQIqRWYABfBOeasIgXAHNP8ApRigV2IaTFONJQAmOaQ8cmnAc801l7UARyOqrk96rLcv5uMALVswqxG7kVFLahmyOKEBIWVtpPeoJORtXnPegwtuUBjjP5+1Wo41VcYGfWmBXt4wuAR0qzjilIA9BmoZLqKNgpYEjrzSuBMR600kKMscAdzVaXUoI1+X5j7Vj3V/JM3LEKT0HSmBt/bIQMh+lV21aFTgKSKwWkOcVGXJ607Bc3Dq0YJIQmon1h8kqoHpWPuPrSZNPQEab6tOwxkD6CqzXTucsSarA84pQuaQywty6nhiPx61ILpimCc59arqlPWPii47Ehk+Xjr6dqaZT6kYprRnGRTNp70XCxKZCeQaBKw6moWIXiml/agLFxpywGeg7dqrs4J9KhMhpCSeaYWLAcdjn3pTJ2HFV1OOtONK4WHE9aaGxSAmmmi4WHluaaTniikI7UAITTSR0oIpCvegdxCTRk0YoFILi9qQ5pRmigBBQMUopcUAAp6g5pAKmiXJyaAuSxRFlzRT1Yx5AIooFcYrU8SkHiqwal3VnYu5eWY9aswX8qAgNlT2PSspXx0OKcJDnrRyormZrC/HRscfmKlilWTpgGsYPnrzT1kYdCRTsrEm7sQjOQfakaMjoOPpWVFcsvBNaNrfYG1uV4rOTlEuMUxjwM+dq5/DNRrbcc8VqLcRdVYD9Ka4jc7lI5GSPWpjVbeoOnYoLbgDJ5NPFup61aMRA3DlexpOhxWqlczasQxZRtuOKnGKTbnrTgtO4gpfrQKKBBRilo470AJikwKdijFADSBSEDHFOxQRQMqyk7sVCBk1dZBjIqsVKv0FAAigkD1pZExgY4zSgE8rge1Obp83Wk0UmVWUA8damgYD2qFs7ianh24561nI0gW43JIBqdMt04qvGMkNVqNwD71jzKOppJNoHB6MMY7io8elWyQy/Nj6VE0Yz2Ga0hVuYuJBQOlOddp4OaTFb3MmhDRS0YoASkNOpMUARkZbNOHSlNIBQAuKKWjFABSUtGKYCGkIPQ07FIaAK8kQOcjFUJ7dlfK8itYjPBphjBPPNFwMUhy3IPFPAYYA4rTeJT/CKheEDtincRnSrkHNV1iZ3wK1TCpBqsUaOTj1x+FNMLDIrUhvpV7aI8bR1FPt0BU55/nUjp8vqAOlJsCjIwKnviqbAHJLY9KsyqY3IAJzVKTJOcYpoGRs3OKjMhFKcmmGqEDNTc0hpASKAHljRvOOtMyaBk0BYfvPrSl+KjNAoGKfekzilJpp5pAOBpCc0w5o3HpQAje1IDTic0hoGFIfSkJx1pMmgBRSjFNB9KBQA89KYaXNJnmkAgp4NNxQKTGh4Jpc0wUoJpXHYDQAccGlGc804e1JjGgGgj0pSKTFACYpCMc1IBmkZe1AEBFNI5qYrTSp9KLhYjC5pQtPVKmSLjkUXCxAEzShaseXjrzQE55ouOxBs9KaVqyVHamlR2ouKxXwaQg1NikK07isQ49KUA08gZpMcU7iGig0uKDimFhppaTPpSA0CFzSg96bmjNADhRTQTQDQA7NGaTNJmmA6lHvTc0oJoAcD6UoPpTMmlB9aAH5NANMyaN1ADw1KDTM5pQaQEoanoeaiGaeue1AXLdqCXAHOa1Ut2hTOc96zLEZkBJwP5VrLPGnys2c0CHLJJHgjIU+tX4JN65P5VlyX+Bwqgjv1qNb9gwIbkdPagRu0hIHU4rGfVpCNqgD6VDJeSYyXJalYDfBB6d6azKo+ZgK54X8vdyMU17x25LEketOwHRh1JwCDUpQ92X8xXKfbH7MQfWg3kjdXb86TTKVup1YiyCSw479qjI9eK56DUZYQVVztPUZqzHq7IuWAZucbulJKSB2NKW4ih5frUS6jEUYnII425rCmuXlcszZyaiLk8GqSJNC51CSVsg4xwMVTaZmJJJPNMAB6c0CMnpzTHYazse9Rk1IYyvNRHpRcLCE0lKSKAM9KLgNpRS7aAuDRcdhR1p6kDrTVUntUqRknkVLY7AD6U9MlsdqnitGbscVqWOnR7d0i59qiUkkXGNzORC1Nlhxgnjitp7NFyy8Y7Vnzbe9Qp32NOSxmSRnvUYjBq5IBUeMdq0TMuUrvFt5FREVackryeKrHjiqTJaAZ70Z9aAMUAd6YWFpM0Z9KaD3oAeaYTzxQzHtSA0wA8cmkJzQTxTCT3OaBCgUUgpaAFpQM0AZpyjFIaEA4p6rg80AU4EZoBigAinpwPSow1LnsTmmIkzRUeTRQFhgJo5NNBNKPSoLHipF96jFSKRQCJAKcBxUQYg08NSGHIOBUiuy9Kjz604EUbhsTGdscGlS5bv19RUHBqRVHfilZDuy/b6iyIAyhl5qzFdK7HdwD29Ky1AI4p8YPXmhJIL3NdHDdOKdiqMBdRzVpWLDB5oIZLS4pq04UCsFFFFMQYooooGGKMUUUANIzUZTJzipjRigCIIoJxxUcynI96sgelIwBGPSgCl5TZx609U8ojOCKsYGORTZFDJgVLV0UpWHLIvAzUiPg8c1lSq6NzmiKZ1I61hKlc6FUXU2hJnGcU84YdetZyz7tu79KsLOijvUKDiD5WTMv40hXAzilWVW6NTyw2k1qqjMnBEOKKQOG4HagEVvcxaFxRQKXFADSKMUtGKAIzkHNPHTmlxRii4BRRiigApDS0HFACYpMU40hoAaQKY445wKe2FDE8kdqy570mXjgDgg0K4MuMUUHOBVN9rHKsDkZpnnxyZDFsenakdolx5Z6mqsIsQTCMEHvU4uIz1P4VkuW3Z5ANCOwIPWhoDTbDk45qhcQrjHQjtV5BmHeSQT2qLygwZm5J6GkmOxkMmM1C2K0bi3YdARVCRdpwapMREaYaeetNbntTuFhuc0oJpMelAHNFx2FzRR1OKUL6UrhYSkNSKhI+lIRRcLEZpDTyDTSKLhYbS0lANMLCkU0jFOpCKQDMUuKUjmjBpXHYSigg0YouAZoFFKOlDY0goFApwWpuMFBp4poFPGaAQhpOvSpBS7aVx2IwOOKUjNO204AU7hYiKZ4xT0hY9qkUKDzV2JovL44PFK40ioLcgcjJpREQM4q0zjJINRmZNpUDmi4EQi7E4psihRgVKSKjYZzQIgPWmmnOMdKYc0AIcUjYAxS01j600AwkZpppT1phJNMkCaQk0hpM8UxC5pKDSZNMQppCaTNFAC5pc02igB2aM00GlFADs0ZpBS0wClzSClxQADNLSqKXbQAgzSqM9aXGKVRmgBy1Kq0xRipAaAJ4pDEMD7x70jSbuagJoBNAiYyE9TQGNRBvWgMQaAJCx603zCepphPpSA+tMQ8uelIWpmTRmgdhxPvS7j61HzRQFh4bvTlftUYNKD6UrhYeT70oNRkmlBzRcdiVWwalV/TiqoY9KkjyTzSBIs4LKcnmq7xkZzVpAQBnvU6qpTlc59ajmLsZRWlVasSoC3AwKWOAnoM0+YViADsBUyQMecVchst74Y4/SrotFjTI5pcxSiZyWx64q3FaFuaMFW45qzAzYFK47WLFpbAHnt2q5kAY24FU/tBhH1pi3+eDxWE02zSNkixJk5FZ0qAsc1JcX6cqDg1Re63PtHPvTiminJCSIOxqEDBxileY54xikWUdK01M7jJIjjiqjKQeavs+Qaqvk8VUWS0QGnDrjtQRSYq7kWFYY6cU0gUuaDRcBpHrzTTk9KccUmKYhhJzzSGnFaTBoAQDmnCgLzTwvpQA0e1PHFKFx1o+lAxCTS0mOaBQIU5pR0pKcBQAnNFPUcdDRQIrinCkFKKkseKcnNMFSIM9OtAIkAFAXFIAcU4c1JQlGTQaQ07gSp15qVjuHvVZeDUm4UhEikg8VajBcZ6GqqZJyKuwqRg5/CgB0YbPJq0hwcUoUYpQneglj1OO9PBz0pgA74/OnqMD1oELS4pKY8qIQCRz2oAfRnnFNaVFQksAByTVVr6Hqr54/WnYC5SEheowKqreRycA4/GlWdGXaXH50WYXHG6XcVCM2OuKnRg65Xof0qAeXECxYcjnBFUheeS7bD8p9aYjWxSEZqpHqML/eyvrU6XUDEBZV59TilYdyQL2oI7U4c9KXFICvJEG6io1twB0q3ikwaAuVhAFyaYVPbJq4y5GKQKBwKLIdyGIMcADFWgSBg01Vx0p1FkK7G7QDkd6UiloxQADpRQKKBBRRRQOwUUtJQFgPAyeKrNdxq2GJFTP8AMNpqOSFWXDAY9cc00IVLiJxlWqK4v4oQQpDEVm3kbROVjJGOo7Zqi5boe/rVJXA0H1aUvlAAPTqKQavLnlUI+lZbMR1phc1VhXNeTUy6Yb8P/wBdZ7yl2JJ5NV99IWNCQiYSYpyykHIwcVXJNCnmgC6ZmkIyfw7U+IncAeef0plqFLfMa0YYVVweB9P/AK9RJ2LjG5PGmUyAcDtUZ3u3HAHQelW1nVQAuCAO3emB1Zg7jr3X/CsFN3NnTVijcTY+U84rPlUuSelaM6LNM5jU4FQvEoXkgVtFmLVmZ5hYjpUbREDNaMmAAB+NV2GevNVcVikR6UAVK64poFFxjQtSou5hkfWnRLzz0qwsY6g1LZSRWcBchRioiCelXmiByTUTR7TwaSY2irg96bt4zUzLzxTCvaquTYhIxTDVgrnpUbIRRcVhgpR70m3mgU7hYcBmlAGaaKctK40IUzRsJ7U9f0qVVpNjSK+ylC1aVFIoMYHalctIrBM9KeqZPFTLGKmSIEZxUuQ1G5VCe1KsRI4qyYjninhONoqedFchUK460AA1YeHjNRhCOtNSTJcWMIpuPSpSueBTduOtO4rMjPJ4p6HA4pVQnpUkcZNJyHGLZEWOD1ph3Zq4ICxxinNbhV460udFezZUGR3pCSO9SMhBxURU5wOatMzasRsSeKbjFTGPjJ60xlqkIj6ZpjGnmmEUICI0008imkGmSxhoNOxSH2piGmkpT1pKYgopcUYoAB0oooFAABSilFKBQAgFOA9acF45pcUAMFOwaUL7U4LimA1R3p2KcqdzTitILDAuacBihV5pTQFhBQSaMUmKAFP1pM0Gm5phYfupMmmk0lAD80tMB5p4PFArBmkJFBNNouOw7JpMmkNFFwsOFLSCgUgsLSige1Sop60XGNCnNTxJzSKvNXIEUnOM1DdioofEm4fMKl2FgFXgVLFGHYA9KuRQIuWbHFYuVjaMSstkpiy3J6UkUCxkjHSrjyDO1VqvJkkkDFSpNlOKAspzgdKQTFevOOtJtYjA70kcRMm1uRVJ2JsRl2bJAxSxTGPqM4pbpJFYhVIX2rOMrgkE4NWnclqxcmuC7fNwPSoHlCHgZFVGdmf5iTSEtgDmqsTcWQ7mLZ61GpZeBjmnZzxQmM4709haiqWIwTxTwM9qcsTEZqRIsjPSlcpJkeDTGHNTsBionHcUkwsQMPamEVORTSMVVyWiHBoI9akK0hWmFhhFJtp5GOlIaZNhgX1pSBS0YoCwgX0pwyKUDPWlApNjsNNGDT8UEGi4NDMHOKNh9acOtSA+tMQxYyRg9akWPilWnqQTg0XEwERxRVu3YbMelFArmJnnFAb1qP8AGlBNIokFWLcjdgjOarA1bs03vheM0MaJGQk4FSLbvjJzV22tiGyeT0q8oB/dlfmrK5aMIwsMk0gjJPSt17YN6VXNmQ528Ci4XRmiAkZFNWJicc1sC1H3RnmnLaxRt83DD1qXOzsUoX1KEcXlxkt94VLbupO096ZfSnfhSBxVFZSpyK0jqRLQ2HuFjGRzUAuXcMd5AFUGlyc0nmkDjoeoq0iGXFnCn7x9+c1ZN0UQENWMXPcUeYT1JNFhGodTP8XOPTvVKS8Z3JIyTVUuR9KaWPrTSETyXLMCCTjpjtUQcjr+lRFuabmqETiUjPOKXzSe9V91KGp6AWPMbjOTjpzSB88nmoN5FG6jQCwr+lPD/NnPT3qoH9DTg9KwXNW21GWBdoclewPIFaMWpxMMtwT+lcyXPY0quw4HFJxHc7FWVlDKcg+lLiuXt7ySEgox4+uPyqyL93JLuwOODnvU8oXN+jFZVvqypGFkVnYHrnmpF1iNmyIGC59RnFTZjSNIUVVh1C3kyGZo8f3uc1Os8LNtWVST05xSvYaRJRQFOMg5oIwSD1FCdwtYKSlHSlxTuAlA6UtJSEFFA6UUANIyajnZ0TKgGpaDyDTAyJmMhyQc/SopLcvHkLj2rVZAcjaBUb7FU5AppgYElu2e/FV2hYDPPFbp2MxHeqxCFyCvWqTYrGT5bUoibNa6woeCuTTjaqozjFHMFjHEJPQE04QntitUxRKmApLd6rMuD9aLhYhijCHJ6irQuCFwelVmOOlNL9jStcadix9pKghcjNPivTGpB5BrPZ8mjccdaOVBzMu/anAIU4yeajaUnqarbvegN6mmkkFywX9aaSD0qLd604GiwIVlLUzy2Xk1Kh5Bq2gSQY7mpbsNFNU9KmUYHPFXFtCF5waa1owGam5aK5B6io3jLVbERHUVIIATwKkZmeT60x4+eK0JISpbHaoTHmjmHYpbTTWQ85q2YiDQIyeCKfMHKZrDBpMVamhO7ioCp7irTM3EZinClC05FobGkKqngCpVXHU1JGny5xSFSOlRe5dgVfWnEUwZ6U456mkFgHWrMWAKrr1qdDiokXHQshB1NKVXOeKqmUigOfWsuRs150WmCbSOKrsqnOKQvx1pu7nrVRi0JyTE2Y7UnlbjwKlXHUmnKQOnWm20JJMYICAPerMcQVMcUyRwq5FRiUnrwKhqUi01EsNhEJ4zVN5Sc/pTnfdxnpUZ9xVwhbczlO+xExJNN6HIpWoB9a2WhiITxzUDY71LIPTpULGqQhpppxinGmHpTJGNzTDUhFMIoEyM001IaYaYDT1opTSEUxBRRRTEFOFIOlKBQAo6U9eaaBT1FACjnpTgKQClFAEirngVIsQHWmITUi5JApDQpjwOnSmeWcZq75J2AnrSCFiDxQBSK4pAuanaIimlcUARlaaympwvHNMYYouFiEimEelSkVGelFxDT1ooNAphYUUtJSZoAXNFJS0DAigUCnKMmlcLDhwMGkxUgTIppGDRcdhVqVPeowKeOlJgSjqKuWoAO5ulUAcVYjlxHg0mrlR0NVriONcJg1F9qZup4FZxc5zT1J7VnylqRqpLnmpEYEn2rORjgc1KkhXkc1PIUpF13GccCnRkZzkVS3ndzStNj7oxRy3DmLksq7cN0NZ0yRSHBxye3WmPKWPJzTRyapRsJyuJJbYGUqJo279auglVwKhfIPFUSVGjPOecUxEwQcVbzxgcZqErggmncVi7GYzGFIIPrTHPYGoVJ6U5icc9ai2pdxrc1GeKcTTGJpoQhphoBx3ppamiWKaTFNzTgaYCNmmH1qUjNMKmncVhlFKRikouIcOnFKKaDSigY8dKDimZNG80IQ4GlDc1GG9KXJqhEhPHFAfuajLelBbNFhMtRSkDiiqykYop2EV2jwOKYBzzxV2MAI27tULqCxK/rUJl2I1GDVy1bYwPWqmKnh46UPUEdHZYdCy5AHeraquc1T04MLYAY61eFZsoMU0jBzTqODQIYcrggZqldhid6/kav4zxVO8yM4544qeW7uWpWMiVix561AetWJcHkfjUBFaoh6jAaaWNK2RUbE9KpEsUk0AmkDZ60HNUKwrNgc1Fuz3pW680wUCHFjSFqaTSEmmA7d70uTTAaAaYDiaKbmlz60CFBNOB9KZmj6UASgmlBqMdOtLQBIGpwaogcUu8UATBiKkVqqhjT1ekxon8wg9aesnI65FVg1SKT1FTYabRuabdEPsYkD88H8a1C4cknrmuWhmZGyP1rXtrwGPLcuOcVm42ZadzSHSlqqlzlTkrnr7VZtpo5B1GT2qXKwcrFxRipHTHI6Uw0KVxWG0UuKSqAKQk9qU00560CInBzwfwqvcKe2PerowaYyA5zRcDElVl5TPFUzK27PvW3PEqZYjrWROAH+UYqkxWGpPJuyCa0WbMCOcjNVYFAHrip5zuiVehA7UnLoWo6C+cpzuIz2qqSdxJ6VGQydaa0x2nNNEsQn35qNiKYz+lNLZqiRSTmmkmkLU0mqAfk0mabmlBpAPDGnKajFSqBSY0TKanjznn8KrqeeamjbB+lSyka8Dt5eGHTvU6NHJkd/eqUV4dgQgHJBJx+lSQkGYE4GelYt23NVG5aMKnqM0xoSMFasspThu/NNcYTcCvPv0pcyISZSeEtkkYx3qEQc896tM56MRycVKYTxxTbKRmtAQc9qjZMcCtMx9jzUE0GFLDk+lK6KRlsuOagkXI4FXmG7OBUTRjODT5rA1coFfanxJ82DVkwgmkEeDkCm5AoijkdMUjL61Iq+lKEz1FRzF8pX280pA6VIUxQFBp8xNhijnpTiD2qRY8HinGMjqKnmTLUSuc01SaldcVGBg1VybWFpMnNSBaa1F0FhVJqVOTUSDJqVOME1LHG4spHGBUR4HNW12FSTxiqsg7jpmiL6DkupGTiml6a7EGoieeK1SMWyQnNACjrzUYOe9PBqrEjJCc1CeKkfJNQmmhMCaQmm59KQ0xAaaaDSEmmIU80wrTs+tIaAGEetNNSH3pppgNxSU4009aBMUUoptKKYh4pwNMFAPpQBIGpwJ7VDk04NQBOpNWbdhuwRVIMamicgg0Aa8e6Q56ip1kG1lKhccfWqtvJ65HpUhIYgqxHrmkAMgIPAyaqyx7frmrg29Dx6E1DLGgUktlu1AykTgVGzVI61GR3osCIyc0w5p7DPSm7aAGH1opxB6U36UwCijFIaQBmjNGDTlWmAL71IopEX1qQcHipbGOHA5pRigDNSLEcE84FFxkRA7UgPOKkKketMI54FACpk808UqISKkEfPPelcCSKHeMnFTrbcZ3c0yNscdKsK2BSHsRlCDwKeispAqeMhiFAzUjmJPmbAYUWFcAileODUckQVSTQ82fu+lQPKzkKe1OwrkbL1IpEBJpznDAHvUqxEKCOc0rDuRsxAwaiJJPNTOD3GaYIy3T0oBMjpCMjNOZSODSLycUWHceigjHekZRU9vGCygrnNW5baMISvGKBXMZxjio2NTTqwzzVYtzRYq4hxTTQTTSTTFcWgGkNJmiwiQNTt2fpUQPalzxRYYp600+1ITSGgQuaC3pTc0U7Bcdn15pN1JSCmAuTS8ilAzShPSgVhopc04IQKTbRcVgzRS7aKLhYlChc5qNlJzxWq8Cj72Kh8nzDhRzWSZqZhXmpoBzxxirx09iPu4pFtWRuckVVxGvp2TFhuB7VeKjPHSsywBDAFiAP4c8Vo8Y4rmqNp6GsEmhxjwMg00g4yRxVZrkjcvrxVdLh4Vc5Jb68frVQcrakSSRoYPbmq11GzqcdQKpSarOMqrYz6VVN1IT8zk59+K0SZGiGXKMhLdv0qtnNW2mDLtPOfXpVZkA5WtEhXGj3FNdM9OKcc0hyKEG5FsIprZFSFqVipGDzTuFiqSaTJqZgCaay1SZLRFmilIxSU7iEopSKaaAYuaXPFMJpaAHZx1oFIDnrRQFhwNOBNRg0oJoAkJ9KbmjNJk5oCw4GngntTBTlBNIEhwNSK1R4pVB70DsWEJyKtLcfIV4Hv3qmh7U8VDKRYMrdvWnQTOsmQ2PpVYZxzTkJFFlaw1c6mwuRNFtY5YcVM64OK5y1u2ifcGIrbtbgzICxBJNc6i4stq+xNikNOIx+PrSHrWiZnawlIRkUOyr1YD1qnJqVum4HJZTjp1/GmlcRaK85FJtx61nJq6k/PGB/un/ABq7b3kE/AbA9wKHoNajbhA0bbuABWNLHzgVtXBR48RybgByfeseSUZPXg0RdxtAoMY5pkkvYfhSFg5y2ain4YEcg9KqwXsMeQn6VCxB605uc5qJiQKpaEjSeabn0NITTcmqJHEim80hPrQTzQFgye9OFMpwoAkUmng9KiGaeuc80ikToc1KrYqBT3pwY9qkZeiYDGehqwHUEEdqzlc5AqYNxWUo3NYuxtpfRum2TJ96gJDkhWO3rzWarnNTxy4HvWfIkVe4/cwf5jnFX7GdwcEkqfXmqAORk9at25AXgck9aibdi4xuXrhwvK4BNV5W/djAHI606YEenrURYgYbvWF2XGOhFFbg5LcehqncREHIzg1fQtnHemTJx82TmtIz11G4ozQp70qq1WDHjJPShQAMYrTmRKiRKnqKlEYI4HNO2g81KqnGe1ZSkaRRSeM78Cnwwc5NWSgJyBU6pnGKh1NB8qRWEOOvelkh+XirphBHPNB2gfMKy52F0ZTQHnNRiDmtRypFQMuenFbRqMlxTKZj7UwxnPFXGQg9KVEBPNac5PLcrwQFutPMR3DIyM1djixk4zxxSbfmPoKxdXUtRRRdCqnA61VdsZFaVzjZweayZODjrXRSfNqZ1NCFj6CmUrcUzPpXUjmYoIpc4plLyaZIMc8iozipDTDQIYVpG9KcetMPWmgGGmmnmmmmhMSig0UAIc00040w0AGaTNKRSYpiA0UGkouFhwopKUnA5piEPFKDSUDpQA8GpEb0qIdKkUc0AXI5Wxjrj1qZZmA5wc+tU1xjjrUiuTxQBI0rHgk/j2o80+tQkknmnoueaBi565ppPanlMU1hxSGMNJilJJppoACOaNox0oBpwpXCxGQR1pu3mpSKQD0ouFhgTmnhRSinAE0XCwKKkUc80Ih/OpBF68Uhjo0GRV1AAvAGDVZFC9T0qaJhnmgLkgjDE5xiq8kOCQBnn+Gp2bB9c1ZaDbGGx1o2Fcp29uzYBp8sTA4VelW4k+UMMhjUmwn5mbIpBczkhYnvTmUqvSrzD5Tt4qrcNtTkHmmgvcgWUo/3jxTZZ9x/yTUDNzxxTAwJwadhEyzsOlW4AWG5l+lUVKrzitK1kR4wCQM9jRsBEys788LV2KFWX5ScCmSIFTA59KW2LAlWBANIEPki6Y5NLFDxlsflUzFVGP8A69G45pDKs9vxuH41XjhJPHGK0SDKhUDHvTkgCLtHbvQBRi3b8dMVLdyGO34A+apSuBkCq12yyQMAwBHr1oAyJXLc5quTkmnyHB4qEk1VguKabk0E56UAUWAXPFJmnYFNIoHcUUu6mg+lITk4pWC4pJpCfWkJNIaYC5pc00UooAdRSDpR1OKAHLknipU4pq5HWnZ6UgHdulJ16UoPrRwDTGJtopwNFBNjakgL5ycURQFHBJq+0OTnpVW4EqMAo6d6wTNbFkIMAgdaa0Y5AGc1FbXO75WIDdKuYPXrRewrXKhg6EDGPSnIHGSScUPMwbaVxzjpTi+7pwDRuPVEEi4JJqvcBtvHarjxZ5NNEBySWzVJpEmLIhJ44qMgg84ralt1PIUVUezzuOMYq1IlooA47VJFG8rYWrS2JfHvV22s2j4YdR1FHMJIzJbdogC2DnvURCkccVvy2ymPHUdKzprII2AevNClcdrGU688VEc1ZnXa5U84qu+PSmA05ppNDHmmk00JinFNIpMmjJpgIaQ04n1ppPrTENPWkpT1pDTEKDRnNJmjNADhk0oNMBNKKLgOBpRTRTh0oAcKkTPaox1qaPrUtlIkReMkU4Jk9KeozwKtQwgnPf1rNyZokQxWbNjDAfU5qw9qo2gMCR19KeYwg4OahKnJO49azu2WrDSjLwaiY7cipnk4x1qBySauNyXYRW55q3a3bxMCpxiqPTpShsd6tpMi9jeTV24EihgO460+4vl+z742HPUdxmufEhFO87I2knbSUbE3uPluHOfmPPXnrUBc9DmnEg9OKYRk8VaVhBvJ60+ORlPHFQkEUq470bgrovR3TbMZIHp0zUcku5yelRBQFzTCTSSSHcm3+9Md896i3ZpCT0JosFxS2aQ8ikptMBrLzTDUp560zHNFxWGEGkxUuBSEUXCwwU4UoFKFNK47CqDT+BTBmlHvSGOBx3pwao/pSigZOpqdW9apq2KlVz61LKRZUjPFSqTVZG5qZDmoZUSdWxVmKQhOO1VkQsOKsxREjA5FYyaNopkqyM3I6elG/nDdqVYwgLNwM4qHOW4rKyNEaFsBwTg026K7arI57E4px3N15rO2olHW5A55x2pFAPJqYxbuMU5bZsEgGq50irJEQXBxUyoSuBSGMg8DOOtXYAMYNZylcHLlKqxbfvDH1pysFbI5qxc446VSJwxFSkEXzIsPNxxVd3J/+vSnB4WkZccnpVJIaSREGIbPpUgYueQM1E+M5HSprVgTj2q3oK9gZScYqZLdmXNSCEnB7VOj7RgisnJkuf8AKUiWTKmoWmK9eavzhWXK1lzginGzeo4yuiGeQMeOKqSYqRwSc1WkJrtppIym7kL81GQalI9aYRit0YMYaQU4jJpAMCqJEJpppSKaaBAaYc0pNIaYMaaaacaaaYmIaQ5paCD2oAaaQ0ppKYhD1oxS0YNAxBigilwaMcUANxRinAelFAhopQKXBpcGi4WBeKcPakANOVc0AOVjT1bBzTkiLda0bbTTIeV4xmpcrFKPMUoVDvg96vx2bAbj3q39jigPGDg/hVvzFEYIAqHO+xfs7GLLCU59KgYKFx3rQupYmPBGe9UZApORxVpkvQrkelMIx1qUg+tKYmPJ6U7iIVwKfgdqXZijFAhppwApSKMUDEAFSwKGfaaixmnITkY4oFc0p7dIEVQwLnr3x7U1QMc1XDk8kkkUeaQKVh3JG2gnFKHA46VWMhppk9KaRNy/FMqOrFQ2PXpV4apG/DR4BHQVheYfWgSHNO1xXOijubZiArgZ7YqQKELE9/5Vz0cuCCD3/wA9qmN2/die3J4pWC5vqqyIcYIPcVk6mhjbaCTUmm3ZLiNsBT+efStF4vMckr7cipvYaRzJVu9J5bZyQRXQmwQEkAHPrSf2ehHNPmQ7GLHHuPertvbsrnABzWlFZxx9gamWNVOVGKGwKphkdgTgfSp1iC8c1Lj0qvcXkUA+ZtzD+H/69LUCUIo96cqA444NZMmpuWyvAqE38znBcgDt2oaYJm8Y8DIOR3xUUkyR7tzDjtWQdTlVdinANVjO7HcxznuetKKfUbaNk3MOPvDn3/pVS/aMQ71bqay95JyaVpty4btVpCIJGJySKhNWGUEGoytMREBzTxS4xS0DGkA00j0p+fSm0gGHNISc5pxppoATNLilxTgBQA0UYp2KcAaBjQtOVe9KF5pwGKAFHSlA4pKMnpSAWgnvSUHpQDDNFGKKYjs8U11BU55ApoaQ9FANI/mspAIXI7c1xxd9je1jHmRvO3R8MfTtWtaMxgAblh1PY1GlvjczfePekBeFgSPlNaN3BaDbt2UgkZUVDHMHYEPhj/CRwauFRKgzzmq5sQMlepNCtYW5YTaw54NPJRAADk1CkT9GPSnFCvOR+FQ3qVa4pUN0pDFztboafHIOmMn1pzSAAZXB9aOfWwnDQiEZU5XjFK0pUEgE4/KpAQRk8VFI4IwuDVcxKiMFySwBXFVb7eQWPTmpHcJgkVBcXYeM7RgY6daqLE1Yx3bPXrUROanlA5Iqsfat0QNc0wmnnnpTGUjnFNIQlANIcikNMBSaQ0h60lAhTSGg0maYMWikpKBDhSimjpSigBw6U4U0dacOtK4x6ipoxiol9RUqn0qWUtCdWxg1OkvuRUEMDyn5celXotNmLqGUhSMnHWpdikx8cUkiblBNTJYyM204APrWpbwiFNo/GpCAetZhcxp9KYDKsKryWXlR7m5b1HatqeQR/e71TuZ4vLCKM57mqTJZiPGRUTZq1IwDkConwelaIRATxxSZPansAelMINMLCgnvTlpgp6A0mwSHAZ60pT0qSNO5qZEBNQ5WNFG5XUHGDUTgitQwDZnHTnNUJdpzRGVwlGxADxTSTRj0pCDmtDOwuaTr0ptBoAU9KQ5pc0ZoAQZpwFIDinhvSkFxAhzShTTwRTlx3pDuQkc+lBHpU5Xe3y/kKmis2YDI60XsMo4PpS7a1hpgXG9gPxqQWMKABnGD7g1NwMgL2xT1Wr0lmqNgOpX2NRtGqn5TmkxoiRW9KnQUq4xUgXPAqGaRLNiNz7elXxHsJPFZcQZOnAzVlJmK4POa5pxbZtFj5iWbaegqxBab/amwweaMnpWhFHsXAOTism3sE5JFX7MUO1VHHel+ysemBUm6RCd5yKkt5DICD2NTZk88rXIY7dlPJzVpQAMYp2KQnBA9aXKZuTY0RqM8UCMDnFPxSg571Sh3FdkTRK4wRVZ7TAypz9av4pDTcLDU2jPFvwOMH2p7QYXnk1bwD1qKdlUAN1NQUptmbNAMZXmiztyZN3PFaEYWQfdAFShFQfKMVXM7FyqaWHhcCq1xHkcYAqznsajlICnPIqZWa0Mot3M+aTYoUHp1qrI25CTU91tJwKqthQeeKuCOlaIqyZquy5NWJO9QnrXXExkQMKYRmpm5qMgCtUZtEe0DkU1uKmqFzVJktEbUw05s005pkjT1puaU0hpiEJpDQaDTExpPNANFAoAWkxSiigQAAUlKaSmAZ5pRSUDNMLi0uBTaBSsFx4ApVUGminAkUwJo0QkFuB3q4lqjYxz9az1b8KlSZ+ACcfXipaY0zSjVF4Kg1fFwoTaowoXFZloMjcx4qRnC/drNq5onYleQlqmiBcbRxxVAvnvT1uinT060KKByuJOi+dgcetRhOeelOZ9xJPXNMLDmrsQ2SRwq3J5UVC4ZeMYFWYxiHcDk/wAqikzzu4osIgJJqPNSMMcCo2xnFUAFvSjOeKZ3pwosBIFo4BwKTd0pCTQBKpXvUbEdjTS3oaaTQhXFNJk96TJ70hamIdn0pajzShqAH8+tKGPemg0uaALFvJsYMOCDnPcH1rWTV5ejgMPcYrCXjpUysTUtXGnY6iG8gkjyzAZpEuY3JArn0chcZNWbd23fLmotYrc2DMgbHGPWq8l6EZlKsQOnvSW8WZBuUlf0qa6i3RsqheM4Heo5lexfLpczZNUlOQo2jnpWdJIzEk1bkXGVYYxVKYBeRzWqZm0MMhoLEjioyeadnA5qxC7yTyaMkDk9KjJFNLGgCUv600tmo+TSikBKGOOaCRjioxmnYzQwFGaDS4xQR60hjTTD7084pTz1oCxGaTFSFfSkxQA3ApVWlApwWi4xop49hShc8inbT2pXCwg+lKB6U9ImJ4BxVmK1Zj0NJysUo3KojLdOad5TAciti3sW7gflU5sFI5rP2qL9mc6RSqhNa8lgBNtXoKlTTkxk1anchxsY6RbhRW/HaRqMYopcwrEizKWx+VTLg81nMwjIJ55qSK5BOM4rmVO2x0OZcZ8dMGlG2ROQOKp/a03dOKswyo33SKhqSdx6NDwoU8cZoJ5xTuD0pCORxWt7rQztYaQOoOKYU5zT9opRn1qHBlqZAwMfQYz6VExdmyTnFWzz1Gc1E6nnFNJod0yjc3ZVc574qolzIz5HODV97VWyWUE0wQRrwFxn8jWiasQ0ym8rSdc1XlJGRzWmyYyCtVJoMk9auMkRJGY7Z4NRkZ6Vbe3xkkUwxheK1TRlYrgUHPSpCoHtTGAqgGbc9KjYEHBqTOKRvm4IpiIT7Ugp7LTQDQAhHekp+OKTBoAbiin49aXAoCxHilHBp3ApKAFGfSpBUYzThmkxkimpohk4PPNQgZq1ajMgBOBnmkwub1hahNjhcKy57VpgAdBVa3mRIkQcgDnmphKhGNwz78Vk7jRJRUIuY84DE0qzqx4zSsMZcwmTbnoO1U5bLceFx/StIFScA0Hng0k7CsczdW3lSMvp096qsMd66O9sjOuUPPc1hXFpLGTuU4HpW0XcWxWPWjFIQaBmmCHAc1KgGaYq81KiEnipbLRNGgYVahgBNRQRnuDitSGLCqT3rlqSaOimkRCDdGV9RjvWLfQNbybW710oIBJFYGoo0kzMRnPepoSfMFVaGb16U4CpBCw7U8Kcc9a7bnPYrtgCozU7j0FRFfahMloaSe1IDzSlcUmKoQuacDxxTBSjrRYRKpqRT61ADinq+OtFgL9oUV1Zlzj1rXWSF0yu0H3IGK55JMdKnjuCOoBFZyjcpMsX8w80hSSo7VTMzetPlZXO7pVc8VSQmyXzKUSnvzUIBI4pAxBosFy2suelSrNg1QVjUisalxRSkzQWXPepI3GRk/WqCselWIuT1rNxNIyNmzcg9SQK1VwVzWHZN/AD7mtCKRl7/L6Vz8tmXPUsSRAnNQQp5bcVIXLDBpB60coltYkDmgHmmCnUrBYk3etCjHFNxSg4NTYixIKYc04GlqpLmQtiqZJM4xUEquzZbA9qvhaRkB6isnCRcZ2IYBgYxUpyaUDApwqlATd3ciwc84xUNxyuFq0RUErKgxUyVhxepmTrjrVR27ZqxdyAnA4qg75rWnE3lKyEYg1ExyaGamMa6IoxcriMRjiozTiaYc1ZFxCajbmnEmozVCGmmmnHNMNCENNIadikIqriGGkIp5BpDRcQykpxBpMUwEzRTgKdtNArEdGPSpNnOKURH0ouFiIDNOC0/ZThx1FFwsRhPWlWPPQVKFzUseB1FK47FUpjrSEGrrKrHIFRGAk+1NSFYrjJPFWIQegUZpyQ461ME2jihsEh6OUTaaYWzmmuxNR55pWHsS5PSm5x1NN3EdKQtmiwh5ajdUYJozTAlErAcHFI0xPUmojSd6dhEhfNNNIOKTfRYBwA70YppakDGmBIaQ0gNNLUABNNJNBbNNJoELk0E02koCw/J70gJBpKMUBYeGp4bpUYFOAoCw8Nnipo+e1RoverdrEHlWNjjc2Mn3qG7FRQ+CF5CAoJz6VqW1iyN8/B9qmUxWgEcaF27nil+0gnhcfj3rFyuapJFslYkHYCs+7v1VSEwD+tVb+6kQDHIPp/OskzF3O45pQp63ZUp20J5JWY5JPJqvIx6U4uqjg5qFiWPNbpWMW7jScmjJ70uOaQ8CqEIaaaWlVcnmgLBGhZgAMk1Zit2P3hT7YBG3HnFXfNVsELjHes5SaNIxKX2Y59KRo9vNWpJU7ZJqrJISeOOaSbYNIaRimlRQATyeKeoHSqFYYse44FKVA61ZiVSM9vSopBlyf4e1LmHykBHFIQRUwXPA4qQQZ7U7k2Ko6UoBFWRaseQCae1rIOoIouKxBGwyMjj0q1EqttPTNMjtsct0rRtbWN0VhyRSbGiaKBQqkAc1ZWFVcEdu3anKm0cCnAVk1ctSSHqwzzT+O1RdOaATU+zQ3MCgDlh3pcUpoNWlYlu43FFKaKZNzFOcE56VEXxkGnzkRDgckZzVJpeSaqK0KbJfMbJqeKUryGx9KpeZ60gkx1puKegk7G1FfMp+YZqwt/GTggj3rnllI6HFTLMelQ6SL9pfc6ON1cHbjikDgsQMZFYyTsuMMfw4qwlwvBJIPr6VPK0FzUppFMicuAwbOalqXoAxlyOBUMqFvapmcIDk1EzGQYAxnvQgGCIHGc0NACM1Ck0kUhRgW/u+1Oe9x/Dj2NNCGPZDOCcCqMtspYhTmr7ym5BVFI46nIpqQ4+VgTjr71SdhMy2tm3YPbrUE0BXpzWrNblXJGSD2z0quNm7DDA/WtEyWjJKYpNtWrlFV8L0zVZjitE7kNWG4FIVPanYpCKYDQDRj1pc0A0AMIpDTw3rSjBoAixnpQAakAHQUUBcaATTlXBpwxS5XtQFx6gYqWP5TuJqvv9KUP2NFhXLq3LDox4qePU3XBKK2PqP5EVlFvQ0BsUcqC5pvqMjnjC49BT11CVTndnHbHFZW6lDUuVBc37bUyXUSY2k9u30rQa8hVMl1PtmuTEhHBqVJDjmpcBpnRrfI+SCAB6Gnq0dzG20gEdc1zglI5BxT47pk+6SCRUuD6FKS6kt9aCKTA71FFBuYA8etOMu88kn9f50CQDpVJOwXVyf7BIo3BSVHO7HFOjQB/mqFbphwGbnjg4H5U03DFsmpsyro1GKxbSu0geuKkFyWXccDHaslZieDTxKe1Zyp3LjOxtI+/lewqK4hR2UFfm71XsXG47nIJ6fT0qa5uo4EG3knPesfZtS0NedNFG5hRB90iqEhGeKnu7ppuWqk75roin1MWwLA0hUYph4NG49K0sSNK56c00g1KrAcCkbHammTYiwaADUiLu4xzUgjwwBHWi4kiID1owelTNGVPTimlR3ouFhgyDTwSKTFFAWFL54JpKKcMUBYVAaa4waevFDDPBpDIwakU80wLg04cUAidPerMILHgYqop55q1FIRgHv2qJLQqL1NeyiwCxOatoPaqVtqCRoqGIcd6vJcW8v3WCn8q52aDxmlFAUH7rBqQqRU3QDxSrTRThSYx4opoPNGakQ4HFLvGKjLU0mnYLEwYGl3VBn6UuaNQ5SRn44poY55NJzTTRYLE+ap3rbQAKlU7TkZ561T1CYA7P1rO12OKszMuZCW5qo+ank5yarsTXZBWQSeoxjTGJ7U44zimHFWkZtjeTSGlNIKqwhpXmgx56U8sB1oD0WC5EIWz900NCw4IqykuBjpUqyh+GVTxQ9AWpnGIjrxTStdBFb2s4IXIIHKsR+lRNYW4dgW+YdwalSHYw9vtSiMk8VpS2RQkqp2+uOKhaFk4KnkVVxWKfleopREBVxIGfOAePwpHhZOtFwsUzHzUixjHNPZSOMUmCOtFx2FWNc0pQY4pFzTt1TqPQjMfGRTCnNTA+lBwelUhNEKrz0qRVBI5xQPakDYPFMRbigUjcTmhkAGelQpIQMZ/Gnl89amxWg08UhOODTS3JphbNNEgxz0phzQfrSE1SJYnJoFGeaQmmIWlJphNGaYDs8UmR1ozxScd6YgLZpDQcUmaQBk0ucUh46000AOLZpDSUHNABmikPWjFMBT0oFIPenDpSuABTTwvrQDSilcBduKeOtN7Uqk0hkyAirtlbh3BZsAYPHOapR5JxitawjZSBjqBUyLRZWDbIzncwPXPX2pywFxkVZSEkZLH6VKFAGBWY7mVd2gaLLdRWDLGUdgOgrqJoHkPUBfTvVZ9MWT5gMZqouwmrnPAZ61IsZI45rZTSUWT5uVx0pz6fGg+TP41fMTYxPLwOajYEmtY2jOx2ggA4pDZE9QMilzDsZIT0FTxxZXJ4/pVp7VkwTxmgRhV5FDY0iADawB5rQSEtEpOADVVVAOTzVyCYMu1uMVLKRVmg2sQDjFQNHt61euF+ckdqpyE5xQgZC3HvSA+lIcmgAg8iqJLMKkj0pzIeg5qJWOMVYt+ZFB6mpsO40QNjOOlWooGKjd2q4sOxTjmp4kXbwcnHWkBTjRlPHOKWWIspZc5NXUXBOe9O24PAouK5SgtMDLNnNWIIBCSeOamAx0GKXFFxAKXFFLQA2ilxRQAUUUYoATmiiigDF1BoyrYbDgdO1ZLNzV25tH35U59fXNUnikQ4KkfhVwWg5MbupQ2e9JtPcU0/WrIJN1PV8YqAmgE0WAurIeMGp0YkYrPRj1qxGw49aTRSZs2QkAU5x7dsVoA8c81k2lwylVPANaStxgc1zz0NI6kFwdzZPbp7U2BiG5ycdu1OkiySaZGQp5rN7aGiWupb2q4yQAR6VWuLdSNwGWqxG2cY/GpM54NKDa3FNK5nwSsp2shHuBUwkUlgeMDr61YMaE/dphgUNuXj9a05iLFdpA0eTww7Csm53iXcFwD1yK3hEoydo56+tRS2iyjnINUpiauc/cHfg7cEflVNgT0rfn09iAqgVQn06WMgcnNbRmjNozgOKDirn2GRTlgdvrUMkDfNgcCqTuKxWY+nX1pCTTmQjjFM2npVCDNGT2o2MPWkI9aYhcmjJpDmkzQA4HmlpooFADhSjNMzTgaAsLS800ZNKKLhYdQKTNOUjv0ouAq5p4oXaBmkJ54pAPB4pdxHSmg5FBPrQFh4fFJu96jLUoJoAfvxwOKcGJ4NQ5zzShjSYydGweealV+lVlY9qcCT3pNDTLayY6HGKa+WOSeahBOKcpOeamxVwaFzyOaiaFl5OQash2HApVillOG6/SlcCiUPpSAGr3kEHGc1C6846GncCuFPalCn0qXDA8jip4Ezy1K9hpXGW1q0h+WrUsHlkKwzx1q7aPGvBUDPenzlPNzjcAPTisPaS5jdQjYyWXAwRUDx56CtKVUY5C4BNV3CoSBn2q4yuRKJSK4OKQjFSMOTxTGzWqZk0Mpyg0gxnmngjtQAoHrUsUStkuxCj05NRA5608E4wO1IehG4CuQpyKRVJqQqDyacCFGMU76ANC7SM1KmSeaaGHpUiHnipbGkTRqT061OikZznin6cm+UA4xWibaJpsZwcdK5pzs7GysUrbcJASxH8q3UIKjNVPsiIoyeB60vluhBU4X8+KzTuxSs9i0UBzxjNN2+nOKaJG7n9KXccdaoizDjpijNJmkJpIoDSD3pKUVVgFFLSDAozSGLSLyf50hpMnHBxTaERXE6xDgjn371jzS72JPNSXzr57bSQD2qkxOeaqEOoc1gY9aifinFqiY5rZIhjGbFMLetK2ajOatEMUuaaXbPWkIpQB3piDJ7nNAJpcUcAU7gAY08PjvSDnmlAFIFoPSRgcqSD29aeJWzkmmBSBwOKaSTS0HctrdyBdpYkenWr1mxmyGAIH6fSsUMant52jYHPHpScew1LuascYM/wA3Q5/GpTaxnJIBzWctwGIG4qB39Kt20zGGYgk7RwaizQ7kF1bxRgqCA3b1qjIoHGQcVZlUtF5rtlsfjVEvVRuFxGGKbilLetN3VYrjhTTRmgmgLiE80gzS49aKQD1OKVm7VGGINNY+pp7gKWpCaZnNLg0yQyaQmg00mgGLmmmikNMTDNKDSUoBxmmAuaCDQKUUAIVOKaBUmKAoBpXCwwj1pp61KaAoouFiIDtSnNSrGDk9KYVGcYoCwzFJTyDTSDTASnA0mKQe1ADwaUGmLmngetIB4NKD6c0iip4o8nkUgRZ0+3aeb5e36VuJEyHdwSOKy7OQW7Z2nJrfjcMm5QQGFZSZaFTIQZ/GnYpMjHpQOelRcdhTj0pB7UGindDsxpHeo2UMMVKRnoQfxFN2k9BRcLMgdVjBJ4zVTzQGOATWg6bvvAH61GIFByAKaYijKjMNx/KqbAk4NbJhUjGOtQGzH3qdxGO428imb26jithrJCMkZqnJZMpJAOO1NO4xscwK/N2qCQ724FWPJGzPTFS2kQ3/ADLmnsK5Ujty3JXAqKVNp4rfa3VlKjiqUtkN5VeeP1pJiMkDnip4AWcYzmrkVhiQBufWr8FokZyFznv3obAIFZ4wDVhUCjApwUAccUuKkBOOtGKXFLigBMUuKMUuKAExRilooASig0YpgFFFFFwEopMUUAc7HdsvXnvz1pZJjJ97kelUFenrJ2Na2JTJyispzxVdoznjFOMppu/ijULkTRkdKTafQ1KGOeKXdjrTC5EoPvU0ec05TThweKGCLNuz71J79zWqJ/KT5iDWMj8cHFOMhK96ylHmNIuxsxXCycNxmpCkR64H44rFjm2jJ69qupdIV+ZenTHNYSptPQ2U01qX0CIcKwJ+tKccetY0jKXLDcfQ5wav20xkiGeSBiplGSV0NNMuqcikkZY1ySBnpk96rmdUXcWwRxisi9vGlkZQ3yjp2p04yk9SZ2iT3mpz52xlVxzxyabDrEodfNCsg4PGCff61mSMT+NRk966uRHPzM6sXduRkSrz708qrjOQR26GuTSQg8dvetbS70q3knJVuhHOKzlTtsWpXNOWBXTbgAfpVCe0wgAFagORnsaayg1Ck0VZMwJLTAyePWqrWpzwK6ZolYYYA5qM2qZyFx/KtFUJ5TDjsWZMlcmobmy8lcnr6V0ZjZB8uNv8qz75QAAcnIzTjO7E42OeZDnFMwfStRkTOTimNGh6cVsmRYzwDQVxyauiEZ4qOSPHAFFxWK1A6VJ5fOB1pTGcUxEQz2pacUINKq560wEBOcmlHSpdigUhUHpSAaD60Fh2FNIOKQUASK3HNJnJ60zJozQA7dSgmmZpc0APBpeTTAaCfWgCVSc804NioQ3vShqVgLAfFKsnPHFV91KHOMiiw7l5JcNk4NWIrlUxuXI+uKzFc0vmE96nlHcuu5d8rwPQdajKgtksfxqFXpwYjqaVh3uSsAcCnoV6d6rM+etNDknINFrgmXA5U564rRtZkZcMBWOjEnBNWGcLHheTis3C5aky1LKgYhcHNVtqufmziq/mNnAFTRNnGaOXlHzNhPbMqFlU4FUyOcHtWlI7qCm5iDVNhzzxmnFiZWbOaQHmrDQNt3AErnGaiMZBwRVXJswQ5pQaQIaesZzyadwQDJpQpNPRAD61ZiQFsGocki4q5AkZJyeKlVcdOa0YLJXHct+lTfYChy5UL7nFYuqr2L5LFCEFuASMelW4gVfLN/jQY1SQqpB+hq7awRugLYJ/irObTLWiFd/PixnINVxBLGCUkbjpV+O3UHI6VKYkxgcVEUTzJFaBmKDd1H61OEJGQKDDt6c04Pjgiq9RN32GYOMmmmpS2R0NR7WxwKVwTExQKTpwaCeKq4xT1opM00sc8daLiH00nnFRkn6UHlcHuKoDIvwBOSvaqpGeTVy+jKNwpGf1qmAwYEqcVtHVEPQa0Zx1qNk44qwcEYHFR8A+tUIrlCe3NMZCOoxV0Mgzuyc1DcFc/Ln1zVIllUjFJinAZPFWreCMOPNyV9utPYCmQaSrd3GgbMYwDxVYqaEAL6CrUESkqTyTz+FQRxsTwCa07PYZMOuMc0PYBxgAj3BcD07VSeJgc7QK2iyOPvDaO1VZPJKMitk/w/T0rNNgzIK5z2xQi5cA81ahgWR9vrUiW4SbaSOD371dxFgWERiUkEMeQV5FS20RAkQjjkcd6VblUBVlXA4HNTxupTeuMHkZ9azbZSM++iWKHavWsVm54rdv4JbjcUClV7Ajk+tYUqMj4YYq4CY3JpQTTRT1Qt2qxAKkVSRn0qe3tlbBY/hVl4o4wVVSc+tS2UZhpN3rUtwu18gYqA5prUGBbNNOaU0hyelAhM460u7PFNIwaQZpiHE0wmnYzRtpgMzS5pdtJg0BYO9KD2puKUZoAWjdzQOeacseTzRcLCZpQO9LswaMcUrhYTNLmgimnIoAeG7UhHUmkXmnKoPWgBDz0pNh71KFUUvHpRcCBlANJtqcqCMUwIaLhYYo608A09VA607y880XCwxavWiEuvFQRxc4B61rWcAGC3BFTJ2GkWlswVzwatphEAbtSRnEYJ4+tZ9zePvYYwh4yOf5VnuUkSz3MjNhcgdqI55wm3HB/OoILuMOu/lTx/8AXq41zEqZXB9qiTa0NYpDo5HA5YnnoabJK5BXj2p0cqSplfyNNk56YGKzTd9TSyIwzpgg4zTZL18FT+Y4qJ5CDgHgVXZuea1jG5m2Wo751GG5x6+lXopRLHuHGayQCeBzmrVtI0SbWwRn0pvQixeBo68VGsoZgoB59qnAHJPGKVxcrGbQRUNw+0bVGWPerW0YyKYyK2MimmKzM2TcUyQM+1T2UYWPkZJ5zVoxqTyozShQOBxTbAAM0bR1HU04UYpCGBQD0pwpcUCi4BiiilxRcBMUoooxQFgxRS4ooGJRUE11FD95skHG2qNzqnG2LIH600mxXNQHPApa5xbuTfuDkZP51qW96ZgARim1YaVy/wC1JilU8DvQSo6kVm5WHyMSimGaPJG4cUUc4+RnFhsUBuMio93FGa67GBKCKXcaiPSiiwEoagHvUeaXJzRYCZXp4bHfNVgSOlODUWGTiTv0p4k4xVbdmjJpWC5Z80U5JGJyKqZ5pQ57Gk0O5f8AM9acshHzKxB9qpK57mn7yRik0UmXGmZuOp9TVXyXdiaVXweTmp0kGODxSWgbkS2jPkDtUUlq4OBj860omUDnGTQ8aEfK3PfNLnY+VGO8bx8MvFLFK8bZUkY9O1aZtSy/Nj29BSrZZKgIMjrVc66k8jH6dqD7xHO2QcAe2K2DjrVBbOJFBC7X7YGeaY0kqP5ZclT0zWDtJ6Fq63L7uqru4xTY5UkGV4OehNZzvGqlDISQcnJ4/CoRIHlBViMUnTbGppGjdTBCAX259ayryVn53Zxx9alvpg23K4K/jVJmyK0hC2pMpXImJ75oUNjIp+3d3p6L8nNa3IsQh+eaRmyMHrUkqjoBzUBponYOAaUHnmmHNOAPemArAHpTeBzThxQE3dKLhYYaAM1KIHP8J59qVraRACVIzSuh2ZAy9qY2akdWHJqNj600xWG0UGgg0xBRk0hNIelMBxJpM0lFADgaUEmmUoNIB5+tLuqPNAPrQBIGzTg2KiBpQaAJkcinhxUAyacGpWGSkbj1oVPWmBvWnB8GiwE6Dbgipiyf3c/WqiuaeGqbDuWlkjRSPKyTToptrghR16VU38Zo3k98UmrjTNO4lEka7SB6e1RLb+YNxbNVFkPQ9qsW9yIiSec9R61DTS0KTRYMKiPacqR78H8KoyZVivXHerrXUb87DkZ6txVSREY/Lke1TC/UqVuhCGPalBp+0LyKVcE9K0JQ+KMv0q9FC8eCUPr0qGBQJgrH5SOoq86y7AWDZA69jXPUbZvBJFuB3BHAUD164qrqEhkcBXYgdQTxmoUuJckDJz+v41DLIwJ3Lgk1jGm1LUbtuNyw5AyB17VdtL114YAg/nVWBgeGBORU1uQBll3AZxirlqrDSua1vdI3ysQG9BVoc1gWo82fC5UdfpWooYfxNWWqdiJQXQtg4prlcZNV03DgsTTmAVdzsFHvVc11YnlsKZiqknt+FVVu5XUkYIPQen41FPewKCCCw9F4B/GqElzvOIiUXPTOauMbj0RpNdqrAFgfWom1Vd2AvFZbbjyTk0iRM+4jJIrT2aJcjUbV1J4i6+p5qvLqchGExH7gcn/Cqjwuq7iuAKhye9UoR6Cu0acOpbYiJFZnzwxapxeqEU5BYj9axhyOTikVivHam6aYKZaurlpX3OScdB2H0qs0x60xm3VGc1UY2ViW7kvm+poMgqE0zJq7CuTFueKjfJ5puaUMO9ArguF5NO3nPWmE5oBFOwrkrHI6dKjAycnmgN2oJosMsRyBBx1oaUliTxxUG80wuSaVhXLUF0YmJPzA9u3NRmU5Oargml3Y4p2C5ZS4ZGyOhHSkMzMck/nVYtS7jRYWpOGz+NPErAY3HA/KqwNAJoshloTEd+vXtTHCyHkdag3EUoalYdxwgXPB4qQhUUAAE1CGNOByOaBoeJSDxUqXDk8tj8M1XCEnirMFo8mMA1LaW40myOdDKdw5qo8RU81uxWGMbj9akfTo5Bzms1WjfQ09mzmiD6UEelb7aMh6MRxUb6MqxsSx3Dp6VXtIk8jMIg0hXNaKWBdypyDT300hCwxVcyFytmWB2pyqa0VsG25bHHrQtmw+ZhwKOYOUorE7nAGKe1o45OTitEKsY+RTzRg4wQdpqeZlKKMsw4pDHjoKvtGATtpnlc88U1Ji5SokeeaDgdquCNQNtQPERzRcLFc5zRSuCvNMJNWiQY5pACaUAnrUkaktgcU0IYqnOKmCEAGlEfQ5pwOOtAiNlxTakJ65pCBnNIYgHrSg+1Ix9KFPNOwrj1GalRPekTbjkZqaMHtgZpXBD4ogrButaUdxGsfAywHHoKoALuG5sfSpkC4yvQVm1c0TsXDONnPIIqGWSJoiioSCMZ9KiO4cAcY7CkWNzwqmptYq4JAJEXIxUgtMcjJAp6LLEuSOlBuXP3geR0HSk22xpRIwdnTimmRieG60x2ZjzTS21eOadguK7EdDk1DvJ60hJJ54qWKJCQCTVaJE2bHIwU5FWre6iDgMoxUHkLnIbFRtHhqnRjV0aYnVmLJw3qKiNxLG5HXPrVFThsHpUzXC4IIJ4xzS5bFX7mjFchgueAaJJhnFZEbsZQFyMmtJog4+fhvUUuXlE3fYlSbcO1TiqqWigckk1OisnG4kD1p3IsSYoxQOlLRcVhMUYp2KMUXAQdKMUtFFwsJilxRRRcdhpPrxUc8ywxF3wcDgA1XvPNJO3OB0rIl+0Stghjn8qqKEyO4nMsjEnrmoTz71J9mlJ5WpUs5WPC4rS6RFmQIBwDV2CTbhV9akTTGOCxAqxHZJFhieRUOSaLirD0ds/KSamHTL9KrtKEPyrUMk0j9c/hWNrm6kkTPKgPC0VVBPeinyj5jm6UUmfWiuw4h2T3oopQM0XABmlzSjFKBQMaM04D1oOKWgBQKD04pC2KQn1oAUH1oHrTc0uecUAPDc4p6HNRDinBj1NDQEwYCnCTHSoM0ozSsO5MJG7U4SN2Y1CKduwaLBdlhJ3XkZ/mP1qZLqTOVYjiqIc07cOxqXEd7Gh9ulXgnJHfvUMk8kmMt0PHqKqGQ9zTQ5zwaSjYOa5KytnJOach2DI4+lQGQ0nmE8ZqrE3LEknmYJ/M9aiB9aZvz1pN1CQXJRxwKUEiow2aN3vRYaYrZJ5poXJ5oLgmlyD3oQbhIgUcGoicdaex9aYVB6U0xBuxT42+cZqMJ61PAihwTjr3oYI1rYO6lgAuBx3/H0qJiC2JDlvftVm2uo2XHRgBj0rNvrjdIwVR1wW55rBXbNbi3KIU+UAE1QdABmphdbtokUHAxkUx5FPAGK1jdGb1IMY6UhFKTnpTS2Ku5NgIHpTQPWlJpC1MQYpDS59aQH1oAKBmjIzmigAooBooABSjNApwxQAoBNOApooLUASfWlzjrUQanBs0ASAigN71FupcilYdyTcfXilBNRbvSlBNAEyt7U7celRKTT1560mCJFbtT1G9tucVCBg0oY/jSKuTkAHg5pQcHNVwxz1qUPgcjNKwXJVds8VahunQFSxKtwQefy9Koh8dKkWYEbSB9e9Q4lJmrBcxhQW6/TPP4VXvgZFEgOOcbfU+tS2f2fyC7t8y9sAk/nVhJLYn5XHAzzx/Pj8qwvZ6Gq1M2KKTGQrHFOjWRnwQQPxFakbrIMqCBnFOWAb+nNS6hSViOwjMZZj3GBVosR0pIlJBA42mhDG5+WVSPY1m9WPQPMAOB1NQ3LM0Zyu4eh55qWQwRrky844NVPtkBGH3j8jTSuF0UJnYscqo/2arliDwasXbpI2Ysgd92KpsfeuqC0MZPUkL0okI6Nj6GqxY5o3VpYm5aa6kdCjHK9R0yKhL0zdTS1CVhXHlzSF/Wo8+9IT60wuSBiTTSx70wE0FqdhDs0hNICTSHNIANGaQ5ppJpgO3HNGTTDRQBIGpwNRinrigBTmkK8807IpC1ILDSueBTSCOtPOaac07hYYaUGgjmnBaLiHqMjmnrGzHaoyT0xQik9qsBzDHhVAYn73cfSk2UkQMmw4brUbYHSlZie+c+tNOc0IBRmnoB60xR096twWssmCOAaTdhxVyW3gyVLbTmtWGEIAyjGabb2qxrzjI5qWSeOIYY81yTblojohZEm3De1L05zVGa+6CPA+tV5L2Q9Tj6dKzjRmPmRqiRSdoPNRS3ESDD8+wrGa5YHIY1C0xbrW6ovqZuojSn1Bc/ukC/UDNQC8kP3sY7cdKpbzjmnKfly1aqCRHM2SPMxJJJNPjnJTBPH1qu/zcg0qfLinYSbJZJNg4OajWckYbPA6elIxBPNMOBTSBsVpCWyKUOSMmo8A96XAAxTsK49Tk+tOYZ68UxTt5FSCYlCCAc+o5osO7IXhDLuUfWq/lYPSrOW9eDSE00SyFYvXipUjUdKQHtSF8CgQ5hzxTG96C5pOvWmBG3HSjPGKkCButO8tQvPWgCA04GnlR0FJsOeBmgAVsdKlSUjp2pqW8jdFpxhkT7ykUroBwf1q5bkgA7SVrPKsOTxT0eQbVBOO3XANDSGjaQhGVnyAelXkK4yOc9KyIWaXaZOccDParykkeuPwrmkjaLXUmdN33cCq06A4A60OzAZ3UqBnYMeaSuitCBrc8E5OaVLZVHIJq5tOOO1OVB35o5mFkUjbJkE857UjxFCeOlXgijtyOhpGTKkHNPmFYzyx6UwbncKe/Sry2a5ySTT0gVDuPJHQ0+ZISTZnm3k5xyRUQgk3YK8mtkKoJYKMmkGM4AAJoVQHDuZ0No6OrdcVoqp4yMU5enPBpGBPQmk3cEkh6rjtinUztgE0pGeTmlsFrjg1HmAHG00cDtR70JisLupQx78U3I7U7NFwsLmkJB7UZ4ozSu7jsgzSEmlNJVXFYaRnrzmm+Wo6AD6U80Gi4WIjGvXaKXbTqCtFwsJnFIQDnNLRRcBhjTuuaAijoop560lO4EMkSt2FFSGildgcMKcOlMzS5rsOcdSqfSmZpQaYDwTS7j61HmjJpWAkDetBJpmc0ZosA8kmk69KbmjNMBwpR1puc9aM0DH5pQfSox9aXmgCQGng1CKfuPakA/dTSx700tmkDZoQD8ilLdKizQDRYRLuNGeKj5NLmmA7JpM4603OaM0gHZoyabyaXHFADg2aTdmkAoA5oAeB3oHHWkBxxQTSBDt3rTwRUOeaepPegY8Ad6QEg46Uq+5qRIjLwtJ6DWpLFcrbjcAGPPHuaqtLu68e3apJbVkYgsCRUJhcelJW3B3AbCOaYwU9DSMjDqDTSG7g1SEGzNIVI75oJIppYmmIQg0hBpcmjPrRcBDmk5zTzikxRcQylpSKMCmFhBmlFFAoCwo60oOKaKWgBwIoBpuaKAHZozmm0YpXAePrQDTQD6U9VYnAyfwouOwU5QegqSO3YuoYEZb8q0YtOKuCpyQeeBzUSmomkYNlBIZCpYKSo74qVI2CAnPNbf2QMOW+bbjPQAfSmTWUUUPmMXORwqjIz61h7dN2NPZWMYgg80w9eKmmChjtH0zURJFbxd0ZNWYgp46U3IoDelMQ8GnBsHgVGCKXIpATJJ68+1SByMc/wD66qhiDUqjOM9KTSKVy9a3JicFhuU9s4B96vPOJ5MRs6jv159qyoyM4xWvprIAzMnTnt1rkqpLU3i9C1FbzRD5RnI9ab/ZpZiS2M88USXc3nrsjJXHIp8s9zJEWiXYOec81nFRC8ihe27QQB2bLZx7VllznJNTXE8jHa7lsdNxziqjPXTSi0iJtkgbIIJqJhjoaQt3ppfjmtkrGd7iGkNKSD14pDimISl+tGKSgQUhoI5oHvQAhHNJTyAaABQA0UMcdKeKaRQMiJpDUhUCgACncRFS5qQqKTYKLgNFODUhHNIc0hjsigN6moyeaQZ7U7CJd3vSBqQKxpQrHpQPUXdmnoMttHGaasTHsakiU7hnsaVwsWltnYfKvzEcc1I8PmbUJIOcEnp+FIt2yHCnGOM98elIbgu25mz3rN8xaaQye3VPlP3h6U2O0d8kAD8ae7FnDMSf6VYt5VUN13YwKLtINGRfZGiIDc+mBWtaqojHB3AVlSSyS3CEMQF4B/8ArVoy3axIpIznAqJXY1oWS20cjNZd75nmswGc859KvRzCT5gynNLcBTES2B9P5fSoWjKbuYoY+4NNLEnrRMwDEL0qAvXQkZ3JjUTECk3UhNMTFD+tKzk9KiPtQMVViSUE460u7iot3HFAPqaLDuSlzTC1NLUBs0WEPBpST61Hk0ZOc0WC48HHen7jUQbNKKQDyeKQ+9GaRiDQAq+1I0fGeadGueTVhfelew0intx1pQpqd4lbleDT0gJA3cCnzD5SKOFn6DOKc6sDt2irsCiJSQCaUCORixBXHX3qOYfKZuw9x0q1aIi/M/b261LKY+QiZFRBwOMYovcLWLKyoOApqQxpIvqaqxbSRuB+tXojHjIIGKljKgt2dsbTjPepkswvzAjINWRcRAkFiKejo6blIOKlyaGo3Imtx2p6R7VwOad5qAZJAPpTgw6ggipvcq1iGWMlRxnHpUluuI+Rgio5Jyp+UZ/Omi6P/POnrYXUuADGDS1As5bb8uAe9I0zBsKAamw7FkY70DFVvPbOOgp4YHgnmk4jUrEpPpScZpv5UUrBzCkjpSjApB60oqkhN3FFLmkFFAC0tIKKBC0UlLQMBSikooYkLRmiikMKKTNFAC0lGaSncBR0oNJmkzSGhc0hxRmkNMQtIaM0houFgopM0UBY4WilAoGRXYc4fSikoqhC5opKKAFoNJRQAuc0cikyO1GaAHCkyc0ZpM0DHUA0maXPrQA4HBpcmmZooAd360lFFIBaBQPaigBc560uaTFKAaAAU4Ad6TBpRmgB3AFNNANJnmgBw6UtMBNBJpAPIPagCmhjTlJNFwsB4pMkU7aScCnpCCfm/Ki47DFf1q/pgZnYhgOMVEsUWORyaniZIhhTjjrWcndGkFZj7uP7zqQQO3eqBY89eKuzlWjOGG4dM96z2OOlKGwT3Hg5PNIQOcVGGNKGz3rTUz3ArnrTcKO1PLZ6VGTRcQhQHtQIwaB6U4GmNDREO9LsAFLuzSFuKQWGkD0ppA9KeTmm5piE2CjZSilApgkN2A0oiz0p64qWKMs2FpN2GlcgELH3qRLdjztNWvs8q87GP4ZqeDAB3sVx2I5JrJz7Gip9ykLU43E05LMufl5x6VoqYlj3E4HcHqaSK6QcMoAPpUc8i+SKK4sFQDdk1cgtYlAZYwO/r+PNOWSJ1LlhgH7uOajkvghIiXHu3JP4VDcpaFWjHUsLbx5JPU4JqZNofaDk9x6VmSXsrjBbGO68GoGlYnLMST78mhU5PcXtEtjb86MDJcYHWqN1eZchAdmMEE9azw565xQW9KqNFLVkuq2EjDPSoDmnuc0w+9brRGT1Eo5HWnD6Ubc07iEyaeATSALTxilcY6NAWVT3q39mCjcX74+tV0Cjr2qzDchHyyh8dm5rKXN0NI2W5J5UUcZYOAwP3falGoXC42yHA9QPT6U24uxPIGaNVx/dyM/WqjkEkrwKlQv8RTkuhpprMyn5gjD0x/WoJb2abl5GOe2eKokmkLH1qvZxI5iR2JyTzUJzSlietMLetaJEt3EJpN1KcU0rimhBmlJ9KbRQAuaXdTRS0ALupATSc04D1oAAc04c9KKAfSgAOR0pCfWlNNPWhAIR6c0gBpRSigLAopw4HNNFBPrQA7I9KAF9KbmjJoAeFUZyBTdq+lIWpM80ASAL6VIhUHIGagDUoJo3C5beXcOQB/u8VCWHOKjDetGTSSsA4/WlBxTN1GaYEwc4AqRWGODzVcH0pQTiiwXLMTDcGP6UXUvmbVUYQdAarbzTg3GT2pWHcsQTSxqVXG09eKleQyqQWx7VS3ntUiK7DKgmpa6jTZEyHJzTGUj61ZljZMZOc1C3pVJiaIsUYxTyBTSCOlAhpFJmjk9qAOeRTEFFOC5FLsJODzRcdhgBNKASPepVhJOFUmpI7aRjggAepo5h8rK6q1KUOOBV8WTY6ipY7eJDl23EflWbmilBmcltI2OO2TSiBs4AOa1GA2YjXvz701JEjU/KCfrS52x8hQWA5wQakFnkbgeastLn51UD3qMXBHQCjmkw5YjFgIODwtSPAB05poleQ8VKwcLgd/Si5VuwxUQEFiakJjGMYzVcrIeQppNrnnafyot5iuyz9oUKynBzTFmVTkLn601bWZwCEIzTlsJT1H60rxXUdpDHuS38IGewFNWT1UGrI05884qRdN55ajnihOMmV4yz8LgU4xup45/rV6K0EY45+tS+QDUuoilTZRijyMuuc+tWI12YKLj196nWIAcnNPCjtis3UuVGNirIoYfcH1pIY2CnI4NXAtAUdsVPOirFbyOT1x6U4QkelWNopcCjnYcpX8r2xigwg8nirOBRx6Uc4uUrfZ1NOSILzjNTjHpRgU+cXKRgUYqSijmDlGYoxT8D1owKXOLlGijFOwPSlwPSjnDlGYpcUowOlOzRzhyjMUuKdkelFHMHKMopTilwPSjmDlG0lPIFGB6U+ZByjcj1pDTsD0o4o5h8oyin5FIT70cwco2kNOLD1pKdw5RCaQ5pxOOtJmi4rDTmkwafmkOfWi4WGYNFOxRRcLHDig4rQNjF1WTjtURtUXjcSa7FJHPytFOkq2bUE8MRSmxZU3BgTT5kHKynRU5tZPT9R/jUXlN6Gncmw2ilMbDqDSbTTugsGKKME9BQVYHkEU7oAoAx1ooGelK4WFopQCcADOacI3PRTRdBZjMU8dKQqwOMUAGi4WDn1pR7UlLQA7jrSZpvtS0AOzS/SmDNAzSGOzS5ptKAe9ACk+tJwOlJinAGgBKUe9G009Y3IyFNArDRinqfTik2EZ68UuCBzxSKsx6seppxbuOahpR9aBXJA+etP35qHPNIGxRZAmyZnYgioW3HNG80A0JWBtsjpc460849KUbT2ouAwZI4FBU0/PoKM56UXHYiIIoORyRUuSOopCw70XFYiJxSZz0qUgd6TAFFwI+e9OC07AoCimKw0cGlBpcAdqAFxSuMVetWLdhG+454qAKvWnBsDj9aT1GtDSF8wZW2rtHbFMkkilZmAZWPPqB9Kolz0pQ5rPkRftGTvkDIbPpnqKj3E4Bpm80h471aSJbuShsdDQW4yai3UFqLCuOzSk0wtSE0xDw2BQH9ajJpMmnYCTdmgkUyjPFICQAY4oI9KaDShqBk8CIVYscbR09T6U1ivYVGGxzQW5pWHcfnPQ0oNRBqXdmmFyXdSE0wGlzSsMcSaaaQn0oznrQICaYSadQR6UILDM0EmlxRincLCAk0ooAoxRcLBS0YoxQFgzS0goouOwUAmjk9KXk9qQWAZpCT6U4ClouFhn4UYp9NPWi4CYpCKcAaAKYrDaKf+FIRSuFhoGaSnYFG32ouFhtKKXBpwWi4WGUop2AKVR6U7jsNHSinlM9KAhx0pXFYZk0c1IUI6Cm7W9DTuFhPrQetLtbuKcisetK4WBAxPAJ+lSqzqCF49qfGQn3gDnr2zU0k0ZGFjUA/nUNstRRTZmPXmm/MTU5KDotAkA4AFO4miDY3pQUYVKXyeMUhdu+aYrIZsb0pViYnAFKGPbNG45yc0rhZD1ixwSKsQQJ1bBPYelVcnOTT0LDkZFJ3GmX3jwuVXBx2qBUlZuh+hqaGQqnzEHNTJICM+nT3rLmaNkrjRG2xQG57+lRtbytnGP0qQSknhOlShjjgYqHJotRuVfss2Mbhj60q2LZyzZq3uIGScUNJgcMC3p2pc8h8iIFsv3bKzdTx7UiWKq+S2R6VMWLLxgH61XllYdGppyZLUUWkgRfuqKeIkHIFUoN7E8kAVbV1Awzgn61ElJFJoeFA6KKMgdhTfNUjqKaZk/vVKTY9CbOeAelKKqG5UdABSi8HfFP2chcyRbFL9Kpm8XPA4ppvvQU/ZyFzIu5x1pdy/wB4VnNeMemKiM7dj+lNUmLnRp+ag6mmG6jBwQ1UBMQDk0hkyc1SpInnNAXcXq1KlzE/Q4PvVITDPP8AKmM6k8EnPoKfs0HOzQNxGO9Ks8b9DVFHi6EMKkIUcqKORIak2XBKrdKPOUHHJqpvZRgYpjysDkY/Cp5B81jR3jGc0m4eorOFw+3GKRXLnJJFP2Yuc0tw9RRvHtVBevO404A844pcg7lwyqOCwpjXEa9WFVXQnkNzUZiYnBPH0pqCE2y0byPtmnx3KyDAJ4qmYivQbqeqMPu4GafLEV2W/tCr1zTftUXQkiqbQSMclhSi2PUsfyo5Yhdl7zU6h1waDKMZBzVRYAo7kCpAgHAqeVDTZN56+hIppuVA6GowoAwaT5emR+dPlQXJPtijgqRSG8GflUmmDZ3xSrs/hK0+VCuSeeSOFpPNcnoKaWAHYCjcPUUrFXH+Yc8ikL0wsOtISKLCuPLn2pN5phx2ppZQcFh+dVYVyTeTQWqIEdiKC2e9FhXJd5FG73qLdTS4Uc8mnYLk3mGiqxuFzRRyiuYYfnPpSlu561ECKASa6EjG7Jd/pRuxjkj2zxUYPpSDpRZBckyexpD/AJ5pgJ7GjJpgOP1pCB3XNJmk+tADgAOgFODAH5lB+tMORSZwM0BcmzGc5QZNOiMUbbmTOOnHSoM+tH1pWHct/aV3Z8tePYChpgeQAPaqmcUue5pWDmJy8ZOSuPwoMMb/ADDAqEkmkyadguSNAB93B9qaIVPXj6UKxB44oJ5yTRqLQDFEOgJ4qJ029OKfk0HnrTTEQUvAqUoppjxbeRzTuKw0HmnDpTMEUCncCTApwAJ4qIGpEakwJ/s56/jmnq7JwO35UK3GAT6Y7UoTIyKi5okAckfdHNK+zGDg+oxQGG3afzqJlYNkUkMcFTutNZUz6elIGIGKawLHJ5qkSNIpDSsMUhqiBKUE0lJQAu6nA8imilFAEyOCTgYJHWrAaNEwEBPfNVFIHtTi4PSpaLTFkALZAqJhT92BxTdwPWmiWMPWkNONJTEwzmkoooAM0D60lFADsmimilzQAuTShqbRRYLjwTShs1HmlBosFx2aM4pueaWkAuaM02lxQAtBNJQaYC5oFJRg0ALmlpMUCgY7PFJRilxSGIKcBQoHenD2ouAAGnqpPWkBFOVu4qWykiU2jtGrKyfNnOSQR6dqaLOUqCMEHoAwJ/Ic0ocnrUiyMpBU4x3HBrNuRolFiw6XcSHiMjP97inSabNFw64A79RVyDVriPA3BgP7w5P40641NpxzEM45+b+lZOcylFX20M6GzDuFZljyM5NE9tDGR5cvmZGfu4x+dSO5kOQuP8aYUYnIwe/FNOTd2W4roVzEMZpNg+mKuxxqfvAEfXmrUWnCZSUUj0JalKuoi9n3MkRZ6c0CA98gCt+LTViByMk9z1A9KsRWcSqQ+GB55xxWbxa6C5InMCAd6URCt2exjORHIFHp1x71SNphj8ymrjXUhqnfYzzGB2ppU1eNv6EUhtz/AHq0VRMPZNFLBpCtWzB6GkMVV7REOmypg0AetWjFSGOmpi9mysQaADU5j5o8sUcyFyMgxR+FT+XSbB2p8wuRkPJ7UYqcJShMdTRzByFfFFWgo7rmlAQdFHFLmGoFYDNOHFWCwznao+lKGHcA0cwchX/CgZ7ZqclT0UUAjjii4cqIlVj0XNDKynBzU3menFNLk9eaLsLIh596QZPSpi3tShj1xTuTYh5HrTlUnkg/WpPrShm6A8enalcaQ0Qs3CgmnC0lPQYqeJJAd3Sp1DDlj+tRKbWxrGmnuUjZyDBVQfXpR9im7qPzq+W9GFRu2Dzz+NQqk2U6cEVRZSHqAPxFSJYnOWxj0zT/ADTT1lzxTcpkqMSNrIZyWBHpUotVx1FNZyRwDSAOwxyB6UryZVokv2dcY9KeEVRgVXQSA5Gan5KjPB7modylYCCCeMj8qY0h6c09QF7k/WhgvcChMLELO3bn60wlj1/SrIVe2KUKvYZq1OxLhcp5ajknA5q55a55Ao2Ac9KamifZlUbyMZI9qCp6VaGO2KCF6HFLnuPkKeCP4j+FIQe5NXCF9qadnfBq1IlwKZyexpVTd14q0THnigMnejmuTyEAiGMlqkSFR3J/Cn7kA4UU4OKLspJCBF7KKdsX+6KTevWgSL2Wp1HZC+WpHCigQx91oEozjFO3Um2NWE8lR0FNMYB4UU4YHWlLenNF2FkMK56gUKjA8GnhsUbqLgkJtz1oCAGnbvekLUXYWQBfpTW47Z+lOLUmcdKNQ0DcPemmTHanE0xyApJ5prUlieeOhFKZ8dFNQou8nJp7AYwOTV2FccLgdwfwp32hR0BNRooHWnNhRnApWQag10B0Wmm7P90fnUDtnoKjJFUoolyZObhsnGcUguHxgHFNjj3delSqiKM4z9aegtWRNJIx5yaTMmec1YVh0FBNK6HZlcCQ8bTShJPp9DU4BPNGR0GTRcOUhKyHgkn2J4pBHL1zj8amBNGTRcLDFWQDlqUrIf46cD6UpU9aVwsM2P8A36Tyj1JzUm4Z5NBYduKYWGhABxxS49eaN3vQGoGAB9aMHvRu96Cw9KQCbAeoFFG4elFPUVznwTQCaaD3orYxH5pKaKXNAC5oBHem0ZoAcaM02gE9zTsA4H1ozTc0ZpAO7daKbk0tAC5opopc0AOB4ozTc0ZoAdyKUk03NIDQA8nFGTTOnWlFOwC5NLk03NGaLAKTng0YFJmikAYX2py4FJQKdwHBiKcrsOBxUeaAaVh3sSCQ0pc96izSg0WC48tnrzQTgUwHsaCTQApORTT14opM5poQmfagGlooEKM0opKAaQDifXmkye1JmjNAxQxApBRRmgAJJpOc0ppKYrBg0YpaKLgJj0pKd9aAAKAG0tFH0ouAZoooouACiigUALRSUUgFzRQKUdKdwCjNFLRcdgFLTRS0gQopcUn0pRntQUKq0u3HSkB54p3NJsENFOA7UoBp3bAFK40hop4pBn0pwHrUtlJAM04GgKOmakMLr1jYZ7HOT9BUuS7lqLGj1FSRqrH52Kj1xmnRiLGXJLDoBgA/U/4VIkUbLldy49Rn/CsZVEaxg9yxFDZggvOWHpg1aEOnkBsgZ+orL2NuwM+3QVLHbSsewB5yTkn8qxkl/MVy3NaMWUYOzb/OhLpC2FQkfUfyqlDCFPztnsRjNTofmPCj07muZoTghZzNL0jIXtnr/OoTDOy42nB65PWrLEMQSD+dSCTA6frSvbYak0tEUTbMBljtPpUTLjjPPt0rTLZ6gH+dRlVPBqlMqM+5mENnHNIwI65rRKDtim7QeOtWqhV0zOwx6AmjYxPANXGx0IpufQVXtWNRuVCpB6GmlfarhIPamFFz3rSNUHTKpHPSkxVnyl96DCnvV+1RHs2VTn0oxVoQp6mk8lfej2qF7JlXBpce1WvIT3pBCo6L+tP2qF7JlXFAX0q4Ix/dFAjXuoo9qg9kU8UYNXdi9lFKVUdqPah7Io4NG0n1q9tWlCgdMCn7UPYlHyz6Gjy39DV44FIDR7RidJFMRt2BpRE5/h4q2GwKQsexo9oxezRAsDH72BUnlgdDj6YoPPcmkIPandsVkh4wvBOaN6nrniozScmhILj2Ix8pIpnfrmikNUkJsBgU4SEcDApuDSBCae5OpIJmA7UomI9Kj2H2pfLOM8UWQXZL5568Uhnbvg1EIzThGfWlZDux4lYjqBQZG9RTfKwOeaTy/SiyC7Hec49Kb57dRTCjdMU1o26GqsibyHmdvU0ee/8AeNREN3U0qozHgEU7IV2P89vWkMrHqc0ogYnnFSCED0NL3Q94iMppvmn1qfyAevFIbdRz39ad0FmQiQkZzR5hqRYBnJ4qUxpxgCi6BRZAu5uinFSbW49akwABzS4qbgokR3+lG1+u6pgMCnAD0ouVykAD9qkCvjmpM01j6E0rhawAHPNBOOaRTnt+tKSccYosAgJzgUm4g4pCW6g0ZJ5PNMNRxLAZNALHpTSCeCaTPQCiyDUkye5/WkLY75qM89aMY6cUWFdkhYDkmmOzMuAcZpCPWgCmkLVgisqHoKQFj3xS0h60wF3FetMeRmGD2p496SgRCwY9FNCRvu+bAFTcepoyO9O4rDlO3jNKcc55pmeaTJpDQ8HjilBA61HmkyaLDuTlhtIFMJFMBJoJFFhXHE0BsVGSaAaLATBwOKa5JH3j9KYaQGhILjhwMGjNNFGcUxXHZozTCTQD6mgB9Jk03NJn1oFcdRTN1FMLmYFHWlwMYOKj3HpSkiq1Ak2L7UhVO6io8mgse5o1AcVTtkUhjWkJNLk09RWEZAO9N2U6jPFArIFjzwePpSCPnnIpQxBpSx7nNGo7CeUB/FShFxy2aaM0DPSjUVhCqjkZpMU6lxnpTuKwwjpilC9aUL60AGi4WEIpCCKeAaNp4pXCwwA96TFSFcdaAp7incdmR8inUoXPSnBaVw5WMAIo5NSbOaeIxRcFG5Dg0EHPQ1Nt+bGOKXH1ouPlIBSc+lWCpHSjaaLhysgpKn2UnlmncXKyGjHNTiP2FOCDjIpXHyFfocUmKsmLPI4pBCT0xRzByMr0e9WRBzzSmEDsKXMHIyrQParRhB6rSG3z0yKOYORlek+lWVtWNL9kPrRzIPZyK1FWfsrY4xQtqf4uaOZB7ORWoqybYehFI1uBRzIfs2V6KlMJB45o8hj1quZE8jIqKkML9s0GF/SlzIOVkVFSeUw6ZoMbehoug5WR4oxT/Lb0pfKandC5WR0VJ5bH1oMb9waLofIyOlxTtjdwfypQh9DRcOVjAKUU7afSgg980XQcrG0U4CgD0ouFmJQPSnbcdaUClcOVjQDT0QscAU5UqVRj2qXLQuMe5JBAg5l5HotSFIMYAIH61CX5pNxNZOLepumkrWJCsAGArH0ye9PgjjONwz68VGi5PJP5VOgx0qJOyLgk2SCGH/nn+pp8cUanKxKf1pvDDuKlhYIwPOR/nFcspO250OKtoieNXJBECDHqgFWQ8/VkGai+1A846Uxrgt3xWGrMeVvoEySEZYKAPpxUbNKvBYDvTncMOWzUDcg5YmqV+ppGLFL7vSnLKyjjFRgDvzQTVvU0sStNvGDwP50qybFwtQ/lS81NhciJ/tB9BQbgnrUGTRTsHIicT88ilM/rVfJooshciJzLz0pDLmoc0tKw+VIkL56im5pAaTIppDsOzSZpM0m6nYB1H4UlG6nYVxfrQKbk0ZNFguOopu6jdTSFcfSjAqPPvRk07CuiTPNJnNMyaXdT5QuO49KQ4NJmjNOwrimkxijNFPYl6iEGkwafSZp3FYZg0hBqTNGapMnlGYNJtPpUmaDTuLlIyppNp9alo49KdxcpEFpdlPoxTuFhoQUu2nYpKLhZCbcUYpaB70CsJQD680UUxBn1o96TFGKAsKSPrRupKKeohwYUoYUyiiwXH7gO9IWHrTM0ZosBJlTSZHbimCiiwDyR60DApmfajNAiTIoDDtUYJop2C5IWHpSBsds0zNJk0WFcfu4oDe1N3Um6iwDy/tRux2qMk0bqLASbjSZzTc80gNMVx4PpTSTSA+hozQJi5NBJpp60uaYC5pKTNBPpQAuaKb9aCaLAOzQaTNJnNAASaWkOaTNBIuaM0maTJp2C47NGabkelGaBig+tNznpRmgUxCkmlNNozQA40hOKTNBoExSaTNJRQAUZ4oxSUCFOKKaaKAMIXcPqR/wGnG8g7t+h/wAKzhwep+nNGCcdT/ujmrsTc0hdQHo5H5/4Uv2mDvIBj2P+FZu0cdiPXilCNgZ/wzRYLmibmEdZB+RpftEWP9YP1rNCknoRRtYZzxk46U7Bc0hPFj/WLS+fDnHmLn6/1rMAIHOT7cU1d4HO3+lAXNYSxkZ3r+JApRLEP+Wi/mKy8nbgj8uaaOeMgD3Bx/OgdzX8xCCd68e4pQ6f31/76FZGAQdzDj14FIVc8qox/epWDmNkMo6MB+IpQV6bl/MVjjBOCefrmlIC8g59sUWDmNng+n50uF9RWKASSOMD3xQUfPHI7UWDmNsACgL6isUAActj8/8AGlX3P4jIoHzm0R6ijaKxR7OeB6kUgduhkbP1pcrDnNwIPSlAHQVhNK4PMhGOg3nP408SHbkzMP8AgX/16OVhzo2wtI7IgyxVR27VjLLIx4mb8zQ0jMAGkc46biTijlG6hr70/vj8xTkdHPykE+xyaxMc/eIFKrMCGRm3evHP0o5RKobmBShfWscXM+Mec4b04P54oW6n6GcnHsBS5WV7RGyVPelCisdbucA4lIPbgf1o+33AA3SH/vkc/pS5GHtIm0I6AhrHXULgniU491H+FKNQu/730ynWjlZXtImyI6URjPBrFGo3gPLqQf8AZGP8aVdSuufmU/8AAB/Q0uSQ/awNoRjvQEHpmsUapdHqVOOvyinDVLr+LZgd9uP60uSQ/awNkKo6UuB7VijVLnHIj474OP50o1Sc8hYzn2P+NHJIftomzwKT8Kxzqsi9Y4/yNKNYk7Roc9MZP9aPZsPbRNalIJrJOsSZwYRn6n/Gg6xIM4hBI9CTj8qXJIftomrt9SaCo9M1krrTfxQD6biOlP8A7YPH+jDn/ao5JD9rA09i+lG304rM/to9rcn/AIEP8KBrQ/54HHTO7/61HJLsHtIGnsz1yKTyx3rO/tqIdYT+Y/qKDrcQ6wP+Y/wpcsh+0gaQjX2pCmeozWf/AG3BjDRSD8QP60DW7fvG4x9P8aXLIftIdzRKA0CP6Cs/+27b+7J+Q/xpf7Zte4k/If40WmPnh3L2wZo2iqQ1m0POZAP92l/ti0/vP/3x/wDXotIfNTLmwUeV6j9KqDV7Pu7D/gJpw1ey6+acf7p/wpe8gTp9yyIhnIo8pfSq/wDatlnmcD/gLU4anY/891/75NT75d6ZMYU7gGjyVz0FRDUbL/n4X8cj+lKNQsz0uY/1pXkCVMk8lM8qKUwr/dFRi/tP+fmP8Wx/OlF9aHpcx/8AfQpXmVamP8haTyR6mkF3bH/l4i/76H+NKLmA9J4v++xS5pD5IAbdc96UQD1P6UonhPSaM/8AAxThJH/z0T/voUnKQ1TgCxYPFPCkU0Oh6Op+hH+NOyv94fnUOUmUowWw4DFOFNH4Uv0qHcvQdk0Z4pv50AmpsA4E0A5pPwNFFmIUmkzSGjNNIYtFJk96M07CFozSUZp2ELmjNJmkzTsIXJoyaTNANOwh1GabmjNFhXHbqTJpM0U0hXHZozTc0uadhNi5ozSZozRYVxc0Zpv0pc07ALmjNJRmiwhc0uabRmnYLi5NLmm5ozRYVx2TRmkzRmgVx1JmkzRmnYLi5pabmjNFhXHUU3NGaaQrjqM03NGadguOozTc0uaLCFzRTc0ZosA6kpM0UwFopuTS5p2ELRSZozQIWmgDvS5pM0ALRSZozQIWikOaSmAvFLTaPxoAdgetGPemUd+tMQ7Aox702igB2PejAplGaBDio9eaUqPWo8migRJtHrSBaZnmkyadgJMUhHOKZk0AnrRYNB+KAPSmZNGTTEx2KCKZu9qAx70BcdjHSimlqQse1MB2KKZk0ZPegQ/NIDTSTQTTFcdSZNITimkmgLjzRmmZNGc0AONBNNDUmTRYB+aM0zJpcntRYVx2aSoXnWOSJGzmQkL+AzUgbNFgH5pM03NIDjinYB2TRn1puaM80WFccaD0pgY96CaLABPvRTTRRYRzAjTupHboRTtuPu5APXng0wKx5JIGf7xH9KcFGOWP86ogcGHfn/eNIUBIwCT25OKcQT0ZfxXNIEYn/WRhfYGgYnk7clQxJ70LE5GSSAOfenFmXgyjjsKRiWORITjtngfpQAhjAX5mbPpzk/pSKADwXI/2uf6U5VkGSSDn3P8AUU8KxGSQDQAwht/AY+9INx5OPYBh/WnlCRgAEc9P/wBdJ5ZXJTPHtigBquC211x/vZwfxpzKpIBYDHuaaUnHzEsMf3WI/lUieaV3MWKn8T+PTFAEREJOCWJ9eSP0FSRlHGEYHHoCP8KcY92QwI/HFKEQKOo/DJ/OgBjRDPDr/wACppjK8CYD0UZI/TmpgP7rkL6YJ/rTWXBIJHTHUcUACAlcGYFvXJBppGBhXx75JH5VKqgrlsgjjt+dL5ZIyCMfQ5zQBCBIfuyA/UGniOTqxH1xTgGXIBU47cZ/U0mSR0QY/H/GmIQIxGdwYnsP/wBdKY5O7ZyOOAB+tJtDH78Yxz9wj+ZFISEIZnG3vuU/zzQAfOh2hVz74FSAEZLKC3401kjA3FQQfqfpTTtwGWFzn2wPzxQBI4bbwoHqBzTFVxwVLKPTjFKisPma3IA75HFPZ2JwsTHPU5xgfjQA0q+MBVpwjYjDYGev/wCvFAVwdwTGP9rn8jTHlnB+RWYd9wwPz5oAVYmC7VUlT6kk00AsdpQcfUfpSOZSBujA/E4H0FQBx5n3Vc/Q5H45x+lAiwyspwFHHvnH8qVUOcBTgngAZz7VE7QoCzW7byPXGD9OKktpraJeUYMfV+AfoBQA5opDyqNxxjgGkUSKGDIcAfxAGntcwKM8/wDAWJ/mP6UgukXOVmbPdsEAfTj9aAEeNiPlVR0xxn9KYNwIywX2yR/WlF7Du5ik46nFSi5SZsbgAOSTuBP40CIiZccL0z1I59OMCmgPn5hk/wC8OPw4/SpmZGBwPp8xyPy5/Wk89EXJDBjxyP6mmBHK5RcFVPOOtIFOc+XjHr3qQyIWAEmSeucZH44pSoYcMxJ9MYH0oAr4kxuXAXv0z/WlPHB579cZ/LvUzOsa/fYsvXkAfiKiF2gJDbWXuVUcHsMn/CgBFRiSoUnnkjoMdMCneXyCVPP94YpIrqGTKtKgX8AT+JFSuy4JI5A/vD9B3oAjlgbBLDH5DNN2sw5wckZ6nFNLEfNvUA8nkg/pSGVc8uzEH+6cD8ef1oAHRVz1GfwP4Um+NhxIAf8AaNOEiDhmBPuCOB2xgU0XHYbdvpt/rQAqLuUhW/EYP+NIQRnhxg4yeD/Knm4CY2OozjPXA/AU0yqD90Ef7R4oAY2TgmQAehWlOFPc/wAvyqT5jwrKvqBkVA0JzgxkqaAAE7eCvGe4NKPmX5uvbjI/Oo9kQ4KKPTkCnEoB8qgf8CGAfrQA4MCMDJ49qarZOMnnp04p4UHbhVOR0Vsmh0xwEXjrgjigBpIyRknHft+dISxI+U4PvSgAYJU8/U4p5565K+negLka5HAzn86UjoWz9f8AIpGcbiApP0/zmlAz97Ix+NKw7sYQT7A+pNKMLxnt705o16gDBHGQMCjHPrg8nGMn1osF2NGcZGT9SaBnrnJ9qcSMEELg/jQuB0UD6Y4osguxoK5xwMUob1YFfYc08KnALHn6f4UjRdPnZcfj/SlZDTGlwfut83scUB3J+Vvl/wB4Upt2Jws5bP8As5/qKYbeQN88jYPT5Ac/rSsh3ZMJGxyWz/vGlWWUDIkb3APT8aiaNuMSlgOMeWOlIEmGAXYcf3MA/TFKyKTl3LQuGGP3rDI7seP1oW7lznzyPo3+NVowRktJnj7pU8/gMUuNoyXBB9R0o5Yj55dydb25OQJZSOoO8/rThf3YB3TSDH+0c1WZGd8jnPQKMA/lTpY3UfOhBHq55Hv1pckQ9pItDUrr+G5fj+8xpV1O8ZcCaTP+8arR+QE+ZJFY/wB1gQfz/wAKkT7Ntwryjv8Ac5o9nEPay7k39qXa8faHH1Oaaur3g5W4c/59agcwE5DSAem0fzpA0HOZJBnI+7T5F2D2ku5Z/tm9zxMenoKcutXnTzjx/siqhe0zjdKePTFJutVYYmbgen6Gj2aD20u5dGuXhODKDjn7o/wo/tu+AJDqR7qP8KqrHayjInAJ9cAYqO6SO3jzGySD+XvR7JD9rIunXr7s0eex2j/ClGv3qjB8s5/2B/jWSs0ZQbiA3frxSuVXJDqcdg2Tj8aXs49g9rM1z4gux1WP/vg/407/AISG5yCUiP8AwAisZWVh8rAZ4PIFLhgP4eMnO4f40eziHtp9zY/4SK4H/LKM/nS/8JHP3giP51hM+HwWUn0P+I4p4jmY5VGIPoKPZxD20+5t/wDCSzd7eP8AM/407/hJnPW3U/8AAz/hWE0Uw6xN+RphWXgCNsn/AGTR7KPYPbT7nQL4lPe2X/vul/4Sb1ts/wDbT/61c6cqdpwCOoo3A5zj8qPZxD20zox4mXPNs34OP8KUeJo+9s34OP8ACubz7GjI96PZxD28zph4lg/59pP++xSjxLbd4JB+IrmMjHOaaG65GaPZxD28jq/+EktD1ilH4ClHiSzPWOYfgP8AGuSyM96du9CaPZRD28jrR4jsfSYf8BH+NKviGw7+aPqn/wBeuRDGgngZ4zR7KIe3kdgPEFgeS7j/AIAT/KlGvaf/AM9nH1Q1xuaUUvZRD28jshrmnHrOf++D/hThrenk8XOP+AH/AAriwTng/pQM9D296fsoj9vI7caxp/a6T8j/AIUf2rYH/l7i/M/4Vw5OBjr9P/10oP5UvZIPbyO5XVLE9LqL8WxTv7Qs/wDn6i/77H+NcIM9utKeuc0eyQe3Z3Qv7Q9LqL/vsU4XVuelzEfo4rgvqaOg5/Wj2Qe3O/8AtEP/AD3i/wC+x/jThKh6Oh+hFefjOaMcUezD23keg71/vL+Ypdw9RXnvI6E0pZuxaj2Qe2PQQfTn6c0c+h/KvPxJKOjtj6kUomnH8cn/AH2aPZj9sd+SR14oyfSuCW5nX7ssw/4Gaet3dckXMoHcbzmj2Ye2O63Z6UmTXDjUbwci5m/76P8AjSrql6DkXU35mj2YvbI7jOOtJnHWuKXVr7tdyDPv/jT/AO2L8f8ALy/5D+tHs2HtkdkTRk1x41q/H/LwSfdV/wAKVdbvxnMoP/AF/wAKPZsftUdfmkznpXJjXtQ7un/fApw1+97tGf8AgIH9aPZsPao6rJo3Z6Vyw8Q3ffyj/wABP+NOHiK67xxH8D/jRyMPaI6fdRurmB4kuM8xRfk3+NOHiOb/AJ4x/maORh7RHSZNLXNjxHJ3gjJ/GnjxG3Q2yk+zn/CjkYc6OgzSZFYP/CRDGTa/+P04eIRzm2b/AL7H+FHKxc6Nzr0ozWIPEUXe3cf8CH9RSjxDAesMo/EUcrHzRNqkzWSuv2p6xy/kP8aUa9adNsoP+4D/AFo5WHMjVozWWNcsyRnzBn/Z6frThrdj/fYfVD/hRZi5kaOaDWcNZss8ykfVD/hTv7Xss4M//jposw5kXj1ozVEatZEZE4/I/wCFOGp2ZP8Ax8IPzH86LMLouZoqkdRs15NynPSnLf2rDIuI/wAWAp2C6LRpCfWoBeWxx/pEXP8AtD/Gj7Vb/wDPeL/vof40WC6J6M1CLmE9Jo/++hR9phPSaM/8CH+NFmF0S5oNRC4h7Sx/99Cmi5hZtqzRlh/DuBP5UWYrkxJo3frWPf6tNb3LRRLG6gA5bJ6jnkH1qsdduD0jiHr15/Wq5WK50Gc0AnvWAmuTZ+aJD+f+NSjXAesSfmaVmF0bQbOeelQQ3cdw5WPOQMkEY74rLfXgOPIBz/tVTt9SMEjMkYbIxgn8adhXNu8/4+LNicES/wA1NW81zsmsPI0RaIDYwb5WPJ6d8461O2vZ27YMYPPz5z64x60WC5tg/WjPf0rEbXsjCW5B9Scj9AKVNcORvgyO+1iPp1z0pWYXNomjJzisoa5Bgbo5AfYA/wBatR39tIu5ZlAPZjgj27UWC5azRTQ3Q9QcEHsc0HP4UDuBPtRTaKBXML5TndG4P+ywP9KQeXwTuBH9401oZwOWP1qMwS9DmqJJyVwcY4Pqf8KEYY+baf0qq0TIcHIyMkZwP0xTCrdRjHvTAuh0wd278RTSyZ+XHOeAwB/lVUhiPmbP0GBSFOe/HbFAi6CDyvX/AGqlCHKkgDPBwOtUo1Zc/KTj1qfzXxjbnHvQxljO0cdPpUbFUGeOfzpY5GVlZkBz368/ypxeMsDsG4dAAOKkBAFzncQfxpCCCudh/Aj8c/41J5zlgEB9OgIpRuOAQT0z6H9KAIiyjkxkYycDBB9+opEk55jC+/SpywH1A4x7/jTVG5ssvy9enf1FMCNnU52/eHfJx/KmrIVb5j19as4XspGe3agKAclU5/vUARKyhsKEIPXk5P58UoZQeFQ1MVUDIUE/SmNGGPzDH0wP/r/rQA07d2TED/IUuc/MFxkYx0FMdAgJDkL9Sai81R8pOWHoDn8qBE7OcbSD+PemENnOxfyHP4YNV5QHxhHJHTAIGfXmolScE4JA9GJJoGX125wUXcfbB/OpAnHAbj61mFJM4ZWJHTPOPpTkMyNxwp68kCgRfYswIdWI+maYsakll3deuB/Kq6zMmS8oOexGTVmCZZEIXYcZHORn86YAYjjBOc+wzSeUyghJFGefmXIpf3hwoWMY54Yk/lShZS3GBzj5kNADBGQcsYyx7hMcemTThACuQwBIz0wPzolb5fvMT32Lkn39KYZdi/fkPoNpyAPpxQIaLQZBLnJ64Y81I8DqMxvI+3puOR9OelQmbbklpEY/3WJH5Z4+lPivJyuAqso9Rg/jigCQROMbcc9cjkevbtTHt5trAMqt2ymcfpxT1vZQSOF6/dXv6Uxru5A4xtI7r0+me/1oEQCynzlpVOe5AP8ASp4obnhfPQr1wUBNOS+kTg26lieuME/l/hTRdXRc4gQfQHI/WgCV4Ju2AD6IBTUSRE2lMgnqFyTUL3Nxv3eUi+xViT9ef5Cp1mnbqgjyMZ3f/WoBiMvJJhwvTbsJx+RzSqqk7Tlcf7JAH4cU15J02uZYhngHBJJz7fzzSs+4BpZoyfRQefzzQFhDACcKoGMYZV5P4Uw6cjAl2IUf7JGPx4p5lVeBKq7vTIJ/DFOLhPmLMzDoGyP8SfwpgV47GEufKVZMd8k08wPFkCJV6YwScfgKmE4wplYKwz/ABk+wB/KiWeVuEDr/ALx5PuR1oERm0ZwGZxjvzn8OcGo3gjGAyg84O09vXnAqQ+bnJKc/wrgkn65pyqxy5QHB7sD/APWxQBCkUbEbGbb3DEn9M0/yVHzM4OemScfrUgLswLRR9D6A/U4OKTOzaFjYseD0HPqOMUAQmIAtnAweCMEU5SDwZDwP7uefwp7qRgBNxPvk/oKChxtCsrH1OQaAICS42hGLE9famlQBk+/O8AflVhkVWDHPAxnBwP60wJGMhVUZHoT+lAFdQhBHygnqD/j0oCKc/wCrGP8AaH6mrDEYPOexGAOfYdaiZS2d3OfXpQMjUDnbsyfTj8//AK1IxKjCBSx64ycfpzUghRekakk/Xp/hShBjO08UAMEcn3XQEngckU9oQq4Kbiewb+tO5xjjBI7kn8aGZxgKcL3PegCALIvCIFGe7HP4mgLKCS2M/n/9apyWcYfacdN1N6nOcY/u8D9KQEBMpzlRwMc4poMpHJ7ew/xq3gBsEE49s0jbv4eaLjKoEueFZuOgoAnXP7tgferWXbgqePY/zpoLgcB8+/8Ak5ouBEvnjgxE9vu5NPJYDcUZfw/pUm+ROoP1wTSiSRuQ0nv1x+lFxlcOAduXHbsP/r4p6JkABpjjpgk49ePep1kkByCceoY5H4Yx+tTIZ8ebHllz97IIx6d6hspakbpIQGeQE4GC6AHPb8vrSLGzHG6FgD/E6qf1P6VfN9OU+aGEgdSVJBGOmPrTFO8FzYKASPugBc/XipuyrIgeGUKuYC34DA/EHBHvmq00hjXa9upx13Y4/EVpqGkZkks4ipHoQSc8jIOD/KoVsRJhRZlm6YEmCT7kH+VJS7jcexktcNkjy1XHbGMfTNTCaExAF5g6jG3jH+fwrZXSlmwPsoiAIzukB59Bwf1ph0KdpTsuIkI6IYz0HocYx79KfPEShIxQkJKkTFW7fMBj24Gf1qdWiG4meUELjceSfxx/WtR9KcRr5qxls8sqMD9OAfzFU/7JkJxFEzMeuVZcemCR/OhSTHysgQzOGVJFkyMDB5PpxildZHGJgCw5A8xQfbg8frSf2dKjcxTgHqdpIB+oGD+VH2YJKwWWRQFH3gRn8Mfzp3QrMrlZC42qxHqcEfmMUphlfcPKPHJCgHI+uePzq2ZQiYJDELx8h/U4FQpco3zOEGPTI/pxRdk2IwuMFrTODw3Jz+ZpkiZ5WELnr7Y9BVrz4QMpgY9yf0p0dwzNnfFx2zz+Rp3Y7IqHzVRR5QwOhAU4/TmglmXLxHj/AKZrj8xUzTS78K6n/Zwf51FJPMyHLJt6YJP+NNNk6Ihk+4cqwye4AGOwwPSmBiMZQEfQf4VIGkI+YKfTPA/WlMU27DRE47Bh/jVXJsRho8YaJRnvtFPjcKP3Z2+wJA/SnrbXLY2wkfiMn6Z60himXPmRkE+wFFwsDSvgBmJX6mmvJuHyhhj/AG2/qaURSkj5CfYClCyLjI47cDFFxld1XgquD3JOSajye1WymDgrjNGyPoAffNAioGYUoJ6jirDqn8KkfjmmFB1OaBEQ/wAnNGc8E1IE4yAaCgxyCPwoAjHr1qZJFC7SisBnG7II/LGaaVAOFDe/FJgZ43flQBKJkAKiBCT9cj6HNKZgyhWgQYHGM9M57EVEE9efxpwHqM0AKrRA5MQP4nH86cvk5+aEnn++aYAoPOR9aQkKcCgCwUtT0ikH+64P86QQ2vIZ5F/EcfpVcEDuc04EY5x+PWncCcW1owyLhwPcA0otrQDm5YN/ujFQAr/dzS4ix3H5mgC39lsmQBbgqx9cEY9MGnNYWhbKXWB/tcn8xVEiM+p4pRtx8u4Y6UXFqaK6Zatx5+30ywOf5YqFtJk3Hy5UIHGW45qpuwMFgR9KA4xgnOOcY4p3QFgaRcZX5k2nrycgfjT30aVc4ljOOc8gn+lVhIw+65H0JFHnyDrNKPxNFw1FbT7kckdO27GaaLK55OAMf7QoeV+CHYkDPPX86RZWIyzZz680h6gLO4JwImP0H/16lj0+dmKuoix/eOP5ZpouWHC5H4kUhnYfMcjP1/r2osAr2M8ZwELZ/und/LJFNFncNysMhz7UqyocA8ev/wBepxeSx42ysVH6ewyKAuVZYbiHhopEOO69vrUJ3EYORWsmoSBQPOP5AimNMjPlkifPqnSjQDNAYfdYj15o+bPLZq6/lNhk2x44IHI47jP8qbK0CY2W6MT0O8jH4f4UAVNrHnOaQ9fm4/CrLGAFQ1s545ZHJ5Pfn096iYKJMJFIU98g+3SkMb14JB/OkAA64p75WQrGhK+45Ht+FKpG4Fom29wOv8qdxWGbR2x9etKAe+CR6ZpElZZGZYcqc9evtz7U9LuIHMluzenz4A/TP60XCw0g56cevekCd6e0qHJEDAE8AkHH404T/usGDPuCAf5Gi47ERB65/HimgduSD1qUMq481CFIyBuGce4FM3JglEJVevTj8KQWBVz0/KlCMDzn9aWOWAu3ml1XtjkH2Peps2ihXM4Kg8r0agLMrkMDnBH4/wCNA5PzYHX7x/wqZ5bIsfL8znvkAD6etQqQThmAz3LcUXCwE9c9BxxRk443HGfY0hYDOWHFCvk4XBH5Gi4WFDkDDFs/h/Sl3Y5AJ9s8UNtPzH5frikVVwTvQ/j1oAOCM8g+lAx/f49OP0oBA6Y6eopd3GFOP0/lmgY0kAYDNShuO+Pxoxu5xnigDsAD9TQIUDuCcd+RQT64+vOaQknjbj2pACP4cfXmgLigHIwwP0Bpc464JppYjjP6YoXPXJ/nTC44nHUflQGHZf0pvTOGzSAjOc4pDuPzn696UEgYOOfamDntikIz6mmBIWOOTTdx60wA9OTThkDjPHYmkIUMMnIx+FGQT6Y9qQE9aQDng0BccMdwDRhf7o/Om88ZbFAIJxQFxRg9QCfrRkHp/Om/XpSqc8Kf0oC48kccDJoGD17ehpnIPJ/TtQB6GgLjwV9aAQeucjge9NZyTkn9SaRWUjk4oC7LSXtyi7VuJAAOBnOMdhkdKcNQuz0uHP4D/CqnI7Zpc4zx07UWQXZbGoXo/wCXlv8Avlf8KKqjPoPzFFFgubgU5+Urgn+6P/rU4KOpz9OTUbWkczbnlbI6beBQkRtzuALqM/xYzn/PejkY+YkMaHqTx2K/1pphjJBAxxz8oNODqxyNwz/D2/SjBAOWUk9ieP1p8rFzCLCgHIxnuFAoFpCR3x+tPBfJ2sox2HORTHMzEDhsfp/KjkYcw4WsYXC5we2e31pPIVfuqMinBpOzKoP3s0qNwMsDjrgnP86ORj5hiW5HJQEE9AOOtPMDHqgUA9TinmUA8Mfxo3ZOW7dj1NLlYcyIghBySvPpTlXDbi+R6AYpWljxhVBI9W/rzSCTGc4H0p8rDmFCJknGeR1IB/lTmVCRhSo9dwP6VE1wB/CBimvdADIAP40uVhdEuFyQAePpigEBs9R9cH+VRC5UrliFHueOaie9hTrkj14oswuWSPQA0Bj/AHQP1qsLpZBlMDPqaBOAdqspyM4zzRYLlobW6gcdemfzpCAf7oGeOgz+FVHuQuSzBVHXvVc6ig4XL468DH+NOwrmmdoGcgDrgYNKQpG4tj045rLa/fGVQ8+oGD+NIby4PKxqF98f4UrDuaxiTaSSp924qLyYmPCIfwyMfy/Sqsd7Iqbm8sZ7KPT3qdbs7AwjUAc9cf0NAXJFRTwqqCB6DP605EBJA28eo/lxVZrsMqs8HT/aORn8BTReqvzMjBeoyRxQBcXaCNuOf9nH605STwVDY5x2HpVBtVt+MJJnuQRgVG2pQqxCwuwP8QOP6H9aBXNTaeyhQPbj64pvlsMllxzj5c4P61nLqaZwsTbSeVzg8/UY/WnR36B8GKRef4mBx+FFgLwgB+baoHc9zStCMYGF/AYz/hVcX6gkGINnoMjj8MdaVtSjDYkhO32YZ+nOKNQJTbFcsFPI+8B1/OmPAVww2jPPODn/AD9agXUYImPlI4JOQGkGBj6U9NYDJ80IOeQynGPbBoAtRW67GLbeR/CcY/LNSLbxEDa7r68A8455I71QGpuxwqsFI7gD9QR/Oklv5cbVCAA55GSPwz/Oiwi8lsqLnc2DyCSefxJ6VJ9nOOpHucn8KyP7UmHylmBP8I+U4/A8Ur6k2VDTsCT6kn3yOKAuapjYdGI/lTGt1x83lnPc8Y+hrLa7cyYa6dsdvLBH4DNMZnYqWZSSf7vJ98E5/WnYDRWMfNtJ4/ukYH5UgiCtvG0ZHUgZH0NZ/nMM4cRgcDOAMe4pi3kkZYNeFsdPkVgfxIz+lIRrFN0X7qT5m6t1IHfB9ab5EUakLGN7HG6Q7jn19qym1S8LYWbIA6bFHH5Ufb75sFZWHtwQfrkf1oA1GQYweWzz0/8ArUzyk8z7pBIznBwfx4rOF5fls+cD/wB84/lTDPclv9bgZ6DBx9PamBsNDGTk857YA/kaaYo9uBgqOfcVntLd7OWXaOd2AAf1p/nzL3iVj05yP0zQMusqkYIGBwPr9aiCKAd2WIzgkcD04xUUdw+3540b/aUn88c0GdMj5CRnruA5+lIB5kAGOD6H+n/66RdztiNXOP7uD/hTBMvAVGLHtvGeOnTPWmG4TdhlfBGTtOQPwpgOKS5JOUJ4IOAc/QY/OnCA8BXUY74zSLcxbCRu4zz6j0wM01LiNlLDcP8AZwST+OMUXCw4qVDLycdcDjH1qMuwGFTKnpzgGjfGQQAD1+73P1/+tStcABSzKP8AgOCMfXpRcBEeUg4jCjvnmlJkXBbknvgYoMpZQFwADyFcD+dVZZQ3QsDnJyxP6UgLpiPBbIz34H86aVQceYNwGcZGapByg3DBY+rZ/Q08zMygAIWz1GD+uaBlncqtksqgdckilB6kOo46gj/Gqm+ccjjPABxikE0hBXCevQGgVyy6kKX81QOec54+lASQgbZFxjgjoKhjdj95E69cYNTrKpIzEcDv1Hp/nihjQwpP1BPIwccn6YqQfa44xgyhD6nrx1qQyReYUVFbB+8eh496aDEHJEYXaOPmJBP5j8xUjQ1FuQuAoI4HJHf+dSqJRwHVWPYEg/j/APrp6S2oIWRWXAycN3x/LNLLcRh1BjVt3+2ckeo/DtUt3LQ77DdEFRcwkDPAcZHvgkfjVKSyuBJsVg7H+4xx1qZHh3q62+XU+3XPTqfzNT+Y08xA05SB/DtPHHcAc0rtD0YQWeow7ZEWQFccKAQe4yOc/lUs8eolsvbvICcbgMfyIP4UgSURnMZVYzlVCOpGccDnOKlTUJFi2sqkp/FIzAkf57jFS22UkkVoppbPiaKYKTxudlyfTOTzWt9vyirE5XcASCxA5684xj35rOS5F4xiP2ZmJzubcuQeoxwePUGgLNEFWN7QMh+98zEH0zjP49KTVykzVivboxHMURRcAuxJx7kYx+lOkuZQMPDNIcnPlk4GfxH6is0S3sW4Qm33DG/5SpOewJwPyqUm4hTMsoBZM7uCo45BPJyfyqLFcxZW+lVdiWtwEAHzZJ+mCM80heW4BDCTB52uCGB7fUCqS3dzs2iWMozBgSmQAB6AdRSre3AXm9G8527YSTg8EYx2+tOzFdEscpkueYQMHBVULF8cE5A4x6EGrP2C3uCGRCgXodhGAewBx175rKGo3ylo2nZs4IVcKCPXgdT7mpVv9Rk+6yFD03OCR684H8qdmJNFw6RAvzKsDYPB8vcSPTFNbSIJQWWGJtuMYTaee/B/nVFrvUWPKlgnO5Mkj8Qcj8RR/aV4VywkPI/iyAe46c5/GhKQe6WpNNSEKEiVVGA+7Jznv15/Kq0liWyyzQqm/ClYgMZ7ZzkfgTUD3ckRbZ8gY5y6kY456D1qN7mchZBMzDGOM4+mCO/51STJbiTrZz2/znyunG5AQR6gjOKeqy/6tUj+cZG0gg+mMj+tUxLIcyStIAwIX1Oe1RhyiEiWQKeoDEZ/Cq3FdFqWJyGdYuFOePccnAHT2zUfluq72iA2/wB7IPPt/WqvnSYKqzsDj+Mj8/WmsWK8qcdPmbnj2IqrEtkxjc5CrnuWGQR7CoxA2Mnr6GogVPRTx15B+lIQD0J4/SqJJWiA6464ak2jJ6EjtUWVHUkds9aVcdmz68UIQ4qxIAUjPoRShc/eyfyqM7m6Y4/2f/r00Z4JI59qYmShQP4m246ZoIUdM8evNRsCOTgD3pRuA4YcUAG3k4Oc+tNKHnrkUHcQNrYpArk/eNAhfLbrkmk2YGe9O+YcEtzSfVuT3oATZjvj6nNN2nHWnbVPJ5pMKTxmgBAuPelOR1AoI9DilBwMHB+tACEt2FJluhp5fnNAYkcrj0oAYD68fSlB7DIp+/nlQcfX/Gjdzzx6YP8AjQAw4B6H6YpV4zknFOZyedtHmA8YAx6c0AMO33/IUo28A56dKcCDwVHSkLADOw/mDQAYHZcU0AZ4/WgMCOATTt3GSuTQAgC9aXI74/nQG77CR3pdy9kFO4WG/Lg9Bk0oIA4LY+uaTJznaPagE4OVwR6UgFBU8nJ+gpWIHA4+lAIxgfrS5H92gAHPPNGQeDxikBI60oyc5H+H50AGBnOc57AUZXscUuAD900Bh3Rj+VACcn+I8HqDTw2epNNJByQD+mKRmXuMZ6+1Ax/1Oc0Bgeozn6U1XXoGAoJK4K4H40AOJHGB+VLlSOVAx+BpofI5Cn9aN7cEAfiM0BccQnUqDn6EHPrjFIEQEkKvPHoMU3zH/hVT6+1DMxXOMEcj0NAXEe0hcEqpQjnIORUD2RzlZAcetTBpOB0x+Apxc8jALetCQ7lYWcgxhlGfVqGsZlOAqnP91wf51ZBJ+9xj0o3sOTuGe2BzQFyr9nmQYK9fp/jTXjlxjYxI9ulWzMBjOT6EryKFmAzwef8AZ/8Ar0BcoeXIOfmH4GkCSd4yR7qa0w4PJYmlMgxgFz36DFAXMzY4H3GOPrTwrgZ2MPfBq6JjkfO36Upmctk8j3xSsFyh8y9VJ+mc00Mc8kqB+daXmHg7m/Lp+Ro3+hzk85wc0BcoLMuOODmnG44xjJH4Crm71VT+ANCoo/hT8gaNQ0KRlB5IxSmVcZGPpVsJH1MUZ/4BzSNgkLsUAHsB/OnqPQqeYT1X/GlDnHAIPY9SKtERk8Rp+lOHynCogB/2R/WjURUZgR8pY/lSbi38JH6VcxyW2gZz0ApuFAGVXH0FAaFZXGeWANKxk6qpKjvirCqgyGVTnpgdKcpReCAMep4NAXKwdQf84oJUr3H8qtkRMM7QG+gOf500RRNkeWGOM9Mf5NAaFMuBypyfrSplgcYH1qybSHqMDJ6elAtY14yp/wBnPWgehAA2cttBP+1/SlA75B/SnPaP82CoB6L1P6c1F9jk6ggj2pahoPITJ6j8c0gA5yf15o+zTKSCpY05VcDBRicdAMmjULDM4OAT+lPIUYJI57kUxi6csjcf7JFRuS/DZA9lyaLisS7V7sp/A0mVzgHH1BNREqcDG1R69advjVMKpyep9aB2H/8AAloqHpzuNFFxWOhMoRcAgH2pFu/l+9x6txWYdzNkYJ/+t25prRmQ4YlmHTJ//UK05ibGnJeRoNwwQePlNN+0+YCANv8AvYrNFuRx0xzSeSDwTnNLmCxpC4VGzvUjHXPNSpdx4wHUEj1xWUIucHhe3HIqMwbm9f50cwWNN72Lds8zGPrzUUt2YuBkDtwcmqSxYPv+ZpzRl+GJOPU8UcwWLv29Bgq2V746/XFNF8jsSXx6cHH8qrJb8buoHfpSrCm7ByB/n2pcw7FlJ0JZhIOT+lJJdx4+Qs3H+etRrAeqqp5I4NK0agDHc46cD8qOYLALuQpgp83fuKjMspzlBg/n+dSrGw5Vgc/7Qp6qHbaMD/ewP60XCxWkMske08A9ff8Az7VEIS3HzH69KvujoRuTd+BI/KkV1IJ2EAduP8aVx2KghYDgAge5FSpADzuIJAx84J/xq3GykheTn0xn8qmMW1dzKQMZ7H9RRcLGd5Kk/Nk+1KqR9Fwx/wB3p+VXwEIycH1yDmlHlBBtVQP9nGaLhYp9yGXao7hCB+VLDklgZlIP94YP5nA/WrJaMjBDN74Ax+ZoaKIoSYnIz7f0zRcViIxyKTiQso6j5SB+IqNoiOgct6sTt/QVZjgjLK0aSLgYx2/wqYeZHgjkjAJYAH8xQMzmtzJtCrjPXHT9aaltsbPmAH9a0XQMCGQEd+c5/lQC6nYuSoHBJBGOwBOTxQBRMSBQWBPr8uKR0iUgqqkn/bxj8auyQyOMmeQE9icg1Cbe5J2ttdR1JwD+tAiBJIwuWVlP+ycg/wCffNP861PLF2AxwUA5/E/0q0tsCMGJVXH3gwyfwpwtYewBOetO4FQvEQpUOeM4PGPwGKd5Qc/KdyEdNwP5girYhjRcrEVY91PNRtATyEmXDdVAP40hMga0L/dXCjOBwM/n/jSLZsvOQgHVW5H1IzkfnVkWbsu4yOykZ2sBn/GkNq7MOuMY3bhn8ic4/OgCFrWQkEEMDgYGcfXk1G1tIvzZjGTjO3IzV37ICm0547r3/Wk+zqBktJx/eUYFMRUSBmO3zgwAycAgAenGKZJZoHxsLEnkKM/nV1lZPlDDnHY4I/MfrUMrYfIy2eNyqAAPpzSGQGGQpiNJAo7BQM/gaYbe6OCXcMPrx+NTBmwFAcg5ycgGhRLLLlYCFAx3J+poEQfZZ2x5hUAdm4NKLbGcsM+ig/4VYaKUuSBkgYxjJ/TFAWRcMc57/KR/UUwK5gYYJfCn+8Qf580CI9S7bc84BOauYPBWFj77Tx7g/wBM02SPaA+wknj7pX8aAKxijAUGJyTz/wDX5xUYeIcbNvb7uf64/SrLMCmTuVRwOc5PbjFRkqOVlYHt0J/LFACq/wAjGMsAO3T6cc0xgQ2Wwcf3sn/JoaJ2HzSyHA5Bz+FKLNwgIyQ3TsPxzQBE0g7MCOnTj/GozIpJIxzwMCrQsicjA4/vMOf/AK1MFs7plNpUe1ICvvY9/wAD0pct0IByM/56VIIJAc8DHtnFOFuzdTwe9AEG5sglQO3Bp3muMglifp0qQxFeDkDNNKMScDB6nrzQMasz5zlie2SeMU13Z/v8/wA6kMT4zg8+2BQIWK5PAHAGO9Aivhf7tCq2eM1YCbWBII/DJpQoAyePagCuYz1POOaNh/un2yKsAZPyr2556/8A1qQ8Dnt05oGRBcHA/wAaCzZ4NKT6nOfwpCOaAF8yQDAbKjnoP5Uiuw74z6E4pdp60vlnHOKdgFWVh94sc++f54pC7HqSF7UbG6DNLsJHIXH1pDuxFfacjHHsKeZcuSMBSfukAgfTIOKbsbHHNNKnuMUWQr2JCucY24PPysMn8qfHOUZirOue4PPT2qvz3HT8KM9uaLBcsvdSsQfOJz1zj16Hjmmt54O5WY46N1AH61X5/wDrUoUZyvB9jyaVkh3uTfaLlfuzEN2wAD+eOKeL+7MYjaXdggqWUEg+xxVfryc/1pSo7bhRZBdliLUruM5MhboepBH5VMNVZwRLuLf7RBB9QcjPTpVIRtjIPH6UgVuo4+ozU2Q1KRak1CSRNg2qMk/Kqg+3PHSj7XcBAA7HAxnIIweo6GqpJxggH8KMN2bH6U0kF2WDOxTneHPXhSuPYYp0WoTxvlbmUY6YA4z2xxVYI2Qf1zmnCMnrzRZBdlsanOjfJcZ9SUAJ9QTg5qOXUJnk3vtbPJyozx+B/Kq+wdBg/iKQRydQpNFkF2TC6dpMqiKfY4B/DFOkndm3eQBgYzuJz79cVAsMnJIPHXjFDQnocnA7AjHtiiyC7LQu5YkZWgXJxjcpwPX259wartcM+SY9vORzjFNCORg7j04OSaQIRkn9adkFyUTOTygOf1xTjNuzmLA6Yzmq5U9hk/U0gyD/ABfhRYVyfzTnlWDe2BUZfPI3D8f8KZtJySSc+ppQGHf86YXJA0ZXnJb68UCRSoXpgdsYqLHrmgj/AGaAuSZUdcfhSghhksRUJB70oLLwAKAJASAASDj14pCMH+HB9DUZ3HqOaPm7g/XFAiTHcYpN2OSwB+tMIbtmkAPcUASEqRgnP40jEE4BximYPpSHsMDigCXgdeaaT3DY9aaccYGKXg8CgBdzZ4yPXnOaAcnA/pTSP85puMdDQBNgY+8fxxTSuOp6dOelMwcZJzQDzg8UASZBPIJ+lICey5+tNIGeM0gyRjmgB+70H15pQT9PoKaCRwRmgnIyOPzoAcc5BOMelAJHUHFM3E4zzTzJg4AAoAOQcDODSLxkFvpRuAGcDP14NL1Hygc9vSgAIbsT70DeBwx/IUAsuCMDP+e2KXd1wv5mgBCCcZYigBsEBsfzoBI4/wDr0u4lsDj8elACEnqWH6UEN/FkfpSnOff9DQoXGVyv48UABDEZXn8aT5sc557CnDJPv+dOyOKAI8+gANDZB4JGKczZPHegA9CePzoAjGcc5OfypevHIqQkAYHGaAR1P8qAISDuyOcehp2W68D61KoHUHn1AoIHqT9KAIRvzlcClVnHUgZ7c4NS7V6EZoCrkHOQKAIwXByuDmlLMfvMRUm1c4HH0oGF4ySPcZoGMDEdTmgseoHX3p7BD0AoIX+8PTHHFADVbOcg8d6UFDkjjHqacFXJwc59KBHyOMcdSM80AINpHAwfUNmk2DI56dj1pwRfXHvnNKUx3Oev40gAICBt6H3x/OjyyvVc/wCfY0pTjkg/WlCHdkMM/rTGRKgPXAPuKcY2xkYx+tSlGxyVPHT3poLc44x6UgI/LweQR+PFIV7dPpUwWQnBbPtmgRsDnI+lAFcJnkYH1pwbaPl5qUjDc4BFKqE8hc47jOKYEGQecYP0oLDj16e1TMhH3v6Uoi44UtQBXGD1Gf1pRj3Hp3qURAE5zxSBASATjPX2oAjxkYyfwoOBglj9ODUojG7AP1NAixnLA59+tICINggrmnFtw54b8KkaFRxtx+P+FKqbj/Dx7/1oAjBGCcKKBk9MYPrj/wCtVg2ztyqgnPYj+tNNuwGW4z7c/rmgCIKV5LAY+n60YJ7g/Tg59qlKgAA4yPRT/iKegiDEHKgj+7wP/rUAQFSvP59z+dOUtu+X8/8A9eKkLEMSu05GASgFN2KABgEnHXigBRI4HG459u/p600SEHceD+OacUDdVPHoAf60eVkAqCSegyP15oAbvJzknP504OrRsSq+/wAox+HFKIVJ+ZQR6LTliT7q7lJ7YYfTnGKAISI2PyxKfUYHNGyHODAvHbGM/lUywbBgBsn2JHtwRThATgFTz64AH40BqV/Ktx1t0Oew/wD10Vc8hv7o/FaKQalMBMErkHHt1ppGenHv3qXym7lRj1YU/wAlR1I/rVAVnyTkZ/pQo6Armrfkf3cH60LESdpP5YFAFV15CqMGlCFerfhxj6etWTASAOR/n0oFuS2Rj86B2K5Axzkn60mwngLz71YEXBwQP1pREzDlse5oAhAYHnhR2H/16Xyc8rk57dc09lUcMT/IU8Ro2Co4HZuhPrSAhUY6Hn/PrinjB6YJ/iwcj61OFjxtKxlz79PwzSiMKOFAU9xjNAETcjlQQPUgn9KRFXksoJ/hqTYpzuU/hwaaY0H3dw+pzii4AmAMLn8CQacyqQCVGR07/jTkHynHWgDjsRSEQmBZCARyemMHp7ipyqhdu12z/ebn8s0ANnqBn2AFKFI5Vsf596YDF2pwGwfrkCnBC4BbBz+JH5UpUnJLD8QKUKwX5WUg89QKAAg9SxJ6Akk4HpUQKq+1oyQO+ORUgU8kMQ3P3mJFOCAsNzY9cEYNAArQ4JViOg5yP09aCDhcbSPXJBp4CjqScH1GaaT6ZOTjpmgBqhVIznI6YY4/XNKGJ4AbHpnP4+v60Fj/AHQfwpwkYAAYH0H9aAGjBHOVx25FO25HyMSf7uM5/GgEEfNznv70N83Ppzg4/PJoAYyy9PKDe5YD9M1Igkx+8RAf94nn260gLHqSQO1LubHLsPYgYH6ZoAevIIONv4gD86AoAyCgU/3f/rU1XZmwGA/3QAM/gKQyEZVpQcfQZpisPJbHy7T+JpckchRkY75H4VGd2MhicH+GiNd+5kcHjkFuT6flQBO5LFQ6g5zjAJzj+dMOAuMDB688D+dQSB1OAVyOeuBz60wtMxGI4zjGdshA/WgROZDsGTnn+EEDpQFVlGVVX6jv/TmolgeRfn3Kufly+R+dL5BJADENjsTjPryaAFzECwkRNw6HZ1/HApFktxtZgox3C5+n0o+yv8yiRwR0OAR+HUUGEnG99/1AANACmaHd8pC5P8OBn696TzVJIRxk9cnJGfrSG0UthYlwT3AJpWtk+YDaD2IAH69qAGM43kYBAHQNz+VRNIGTASQk9OMYH44qUWgG0s7HGARnINKsSICoBPPPU5z2yePyoArvJ8o3Kfl4wpxz+OelMWbnaIpBn2BH0q08RP3Mqw6ADGRSpCcjczFsZB4H60wIVdlGGVsH+HIA9+MZ5pcxg8bgR/tZxn0NPAYkASbWJ6nGOv0/nilZZG6/dycN0+gpCIndedzDJAJyMk4/P/PWkUgD5ZDu4J+XH6dKcqOTh8ADqVzyfTigpIxJKqp6/h6UwGhcqdsjDJ5AGPxoVO3J9sjGfXpTWEh6k4z93tSKshPJb/8AXSHYTy1HDFiufWk2qCRux6H1qXYTjnGOv/66CGUnocfUj26GgBjR4OQzHHr0ppRsYOSOvansXXsMepH9M0gZiOAP8+tADfKwFYZPf1FNZVbqAPfvSkMck/of0xxSeTuHzZOOxoGJsU/dIOKYYFPIYg1Ise3kAg5zx1FBJyp3H8s0ANNv6kj8KBb88A8U9WPTzGP4CpAWzw2B6GgCEW7EcKSM44H9akFq3Gc5GMUodd3zMOPxz7cf40gmjwdwz6cnI/WgBDbFTznPajyMkZHXp0qRrosdzJ1P8ORxj0zTluz5Z2qeuMLwR78fy6VF2UkiFbZmJ2g8nHQ4BxnHHSnG0bkFsYPTt9auRTK6kncCRkjofr7n0p4Co/zJITt67Sc9s4H5EGlzFKNyiLBGHzsF4/WnLpi5IEgLf7w5/X+VaKTAviJTGpP3hFn9P8KsxATIW3K/B6LgnHqD1/OpcmUoIyV0pVYhnBweeRkfWpE0iAEnzSf1rSiRXUF1WRh/tnJyPQnj8Kh3oVG2Iqx4VdqlsexPP5VPOylBFX+zoV42Mx7H19vb8aRrVFAK27qw78HHuCP61qRxPjClxjHXGfocj9P1pBbYlyzy7Vx34+pA5/ClzsfIjPFoMLmHLE/wyAE578ipUsowx3JnsQ2GwPwxVwRKRuLMCAfvOAePT2qPcFAKuoGefnJGfQAcfzouxpIpz2EDBgjBWHUFgTz+NMOmRbQQQ6n/AGiCPp1q0xJO1IIzkfe3EjJPofWpGiZvlEca4xjaRgH346GjmYuVMzjaW4GFiJOM/eB49e1K1qgQbI0Unrv4I/LIz+FX/J3JuZ368qufxx3/AAqAwJyD5mT1LNjj05/wp3YuVFc2mFAaCN8dxxn396Y1vgZWADHTA6H0NTy+SMFUGRgHaSWPv/8AXOabJdLjYrsrHOV2jOM+uP5002KyK5tJN4CwNz/DjAP1H/16cLKQ5UxYYdeg4/WkeRj1kLYHRgAPy9qRWcxACM4B6hR+H5e2Kd2LQbJp0i/MYpFU44HAH40xrKRRuZCVHfcDT5CxHyoVY5zubrn1HvUWyXcMAhvxPT/Gmri0A2hZMqinAyTk/lR9ldV4wR0PHT8c04GUDazEegJOB7f5FM3O2QOGIPOeuOx7VROhEYyGI59855oMb4+Vfw5H9KdhxkbeQPypCrj5iMdxyevrTuKw0KT1Qgjvml2e+PrS4ZuuefemmMHqpP1pisMKnsVpCh65pwjGeARSFMjj+dMQhUjrxSeWehwB6U7Ye/8AOnKpxzQBHsPbj8aNh6GpArdz/Kk2PjJNAERA6DGaAmRUpjbPLZP1FJsx0ZqAIynqaTYO351KMfxZP8qML1Bx+HFAiMRn1xSCMnryKmyB/d5pu4ZxxigZHs7HmgLzytSe64HoaTce7A/iKAGlO4FIRjpT+/ApQrYyMUARbe54/OlAK496kCvnBGaUAk4IxigCMhu4/lSbPrUuSOozS5IzjigRGR6D8xig49MU489c/jSgrjG0mgY0qD0PI7UirjnnH8qlGCP9WQB+I/OgISc9fxxQBEy9DgGgqAM7TxTwpLZU9KkCOTwgP0oAg4B5PXvS7Wxxn8qmMcgzuUDPrTQrAjDDHfigCMA55z+FHHQsfyzUxy3Kgg+vrSFSemBQIjC9xggdumaXBAAK9/WpFQjjj8jRsOedhoAjwv8AEKCAOmRnpiniNsnBA9hxQSeMsM/hQMZhm6KRjinBGxgKT7UFccE4/CnKoYgeZj8cUAR+WwbDBh9eKVVx7r6VJjA4c/TcacMd29e+aAsQhcPk4P407ywRkAnPXpgU4qMnLZz+lOj8tcgHn8qAIyrcfKaQJnJCgfXmrAKscGQqpHA3Dn6mm4K5y354Of8ACgLEQC55wG9uf54pyD72HUH3GP8AGnhw4w21fcg5/lSEAZ2yK2Qehxj8xSCweWduVAJHvgfhQscpIxGxz6U+MFjlX5HXDAkj2NShlVV5I91xn9Of1ouFiAxy4wySHHTkZ+lNEUoyVhdlPcgjj61ZN1vc7pnIHZQf/wBdPSSMsGDnf23bgAPTPSi4ymTkcoVwcHJPT1p6gHIVQR655P8ASrBdnb5z8v1/oDUfnFc5ZMA8Z4x+tFwIwCT8x29snB/lmnJCeSWUjuD2od5GTcvl465GMn8M0qyuCCyRsw6dsD8OtADGRiGIAO0Z65/lTBIpOABkcH5h/LFStI46BQfXBx+WaaA8nXYT67QP/r0ANIAGQhPryMYpfmxvCkfXJpcHleB68EE/ie1INwwARgn7pb+lAACzbSGU+nNSqAFbc8Y+hzn9KgckvgqSPTr/ADo3leGXHsQRmgB7OgwCVJPp0po2YBJJz254/Cozx8w7/pSqFIyBjPB5oAk3KBkZ596MoTu5/T/P6VEc5AX5vXuSaUIW42Yx2wc/zoAerIBkoSQPof607P8AsjHtgGmmF1+8pUn2OKUqwGCBx35oAaWOchTgdgc0BwQVZSQew5/P/wDXRtbB2genY/1FNCSbcjccdSKAuIrY/gJ9un+NTK56BGAPbAOfxqIOxxnj68GlBYngE5780ASlkbjYS3fLD/CkBHTjj2yaFDA8nHrnqaAWAwCo/AZH60AORJGGFUsR71IqXCg7kdQO4GQfxzxUQ8wrkEAA56c/pSEuQ3zE59T0/CgC0q3HGXP/AAIEfyFJHaTNnc5GPXdj86rhmi+dJAuO4Y5/L0pxunJAZ8565PB9jz0/GiwFp7G6z8rMw9dxxRVP7QFOMkH/AGWK0UWAidJQ2G+b0Pr+YNSFGwFZIznsQQT+OKsKIycrKR7HIqYRhgSec+3SkOxV2xRhS6uFHToQP5frSCW3LZDv9Mkfzz/OpljAfA8vcRzngf5/CmtbMRny1JPYf1PWgBwlV+FbJP8AtfpSEqjbQzD+9gj/AANKtrtAcW/I5zuwfqKXyw5JC5Pc7wTmgCPbIxJR1wf7yjj8QKWJ5S4BVW7ccE/jUgRozk79p/unIFKrZBwA+evf9KLhYhd2DZWAkfXH6ChZWYANbN7fMcVYUrjjcMnrz+tM2ryPmH4nFFwGtL3WLGOp3AY/HvQH3EZxg/xKwOPwo8jOAU3gdRnn8+9PSH5cKhCj3BA/MUANzhsKwOenOR+VKokONwXHTcO/4UrxDGPlUj+LgEfypsUY4YOGI6sMY/PFADlVedxB/DFNBJdl2HjvkH+VSlTu3Bi2eOvFNPLEsoJ9cjP8gf1oAQjnG5lP+0MHPrg01UbHDhznpwP5U8bQAF2kDggMcf1prov3lQ5z/CSf5GgAO8bQApBPPWgkowDFOfYjB9OlKWGF4OMdgc04FWGQxIHYgfrkUCIzIx+4itjjaJAD+RFNa5UHa0bqw6g81OY1fnYPzAFGxcFQN4PY8/zzTAjidZzhXCkfwnr+VObMZG8E4H3gQAfxJFNMUJGBEq+x4/LmozawE7fKXJ/iyePyPFAE+VYbgCBntg/yNITIMhIw3vuI5+n/ANeo4raCMEloj/vbTz+hx+NSBoFOQYgB2XAzQAm4rgyRsvXnBIH5AZ/CpFcHOz09MH8qDPFt+SVQDz1x/L+lNSYt8yqpB7A5I+tAEpEm08fqB/OofMfrIzbfRU3fqvFPZsEbQNp6ex+lR+aykkREqMnKsQP5EUCZL5+cbM9OTsIpksk2D5bRj/e4/TGP1qNdQiwVCygj1ywP48moJbm63fu1RFA/jUH8gSaALlut1sy7xsT22ZP5g9Ke7XChSIELDqNxX9cGskXF60mRPjPbGAB9MU9p9RyN0wRexwDn9KYF43Mo4a0Iyf4XBJ/QVKk27aPs789mQECqaXNzsILRsR/dUE/0p738icMI2I/unB/GgRcJkUMBtOP4RTSZWxgIy898Ee2MVWhvbmSN2S3DMOnJOPwFPF1Mq/v1iGfTP8uaBkvmSliAqnPXJY/y4pVDE9ELH0JzVI6hGXw8JbB+9ux/IZ/WmS3qu23ypAp5JyQR7Z44oEaSgnaWAwe4NIy44AYqfTBNZwkWU4YSFR2yc/mc0I0qHaqygdQCwbH4HFAF51AwAinI68c04R7+JFwQO2Mflisqe4uSuY5XKjg8AY/ADH61Xa5unAVpCcd8Af0oA3jtHDbgB3IAGPrUXzO5Kyq2OuOg/KsTzbhRy7kH3J/rTkvbtAwWQhTxtPI/LvQBrhicjERYdyxyT6Y/rTixP93AP3gwA/X/AArGW8ut2WYHHTIAx9KX7Y2AHQMRzkEg/hQBqszH+FgP7w5FRCWLft2uSeuc4J9elZ73uRiNDHj0Ykn8TTReSArtcjH4CgDUG08DIz04xShTk5JGO+DWWLyfOd5OfUg5/Q/pTheXAHDsc/Q/zzQBoAqTjcBg4I9aXaG6849RWct1M67eePQY/UClFw+T/rAe3z8CgC2WQHBZQD6qSfp0p25E4bA+nSqfnTAAmPdxz8w/wponJxmBTkd2/rigC4ZVA3LjPYAg5pVmBGSjAn8qoi42t88KMO3J/PrTvtcfQxYB9MUAWxIWbCjJ759qNzAgFST7VVNxE2SASB0GMY/OhrlMEGFsZ/vE5FAy7y3RSfoaYXQffwPqaqrNF1UuPTk8U4lQc7lcEZ5JOfbk5pATqyFvlTIGeccfnQJIjyGUEf3Rk/gO9VJS2Bt2jJ4VSSMY5HJ70C6kTA8lSPqf8eKBovIwyTHKDjvtI/p/SnI0YyWKtjv6fjjP5iqaXIK7mhAxxgnP16881ItzGOm05A6sf8KVhouAwgBVnbDdAu449QeP5VKZbeNMq6yYzwobI7YB7VnG/VX3JDGM9Rkkemf8KRryJgXO+OTttAIx9cjB/CpcR81jQN0GQM0JCk8EOT29M0jXtrkCVCobrsySMdwemPessSRkljcP8wOTt5B/LGPoacjQqFMsvmqeq4II7Zzn9KOVDUmbB1OIRp5YWRVxklxlfQYxn8BkVIl8kjD/AEcfTIB9uDjOfSsB5IAx2RHnp83Tnjvz709Httm4sQRyUYEg+4I/rU8iHzs2Pt7MWXyo48n++WyfTAIFMF9JHlhFGFXPO3bk+gBP61lFo3BMcYBH97GCPrx+QpDdXCptAwpJ7ZHT3p8iDnZfF/cTuNkrkZOVSMbhx1GM5/OkW/u1YBmC46F1GDj8P6VnJcFRkIu8H73II/AHH6UG4LKF2YH+8T/PpT5RcxowX4Z3Ertk9CmBg+vTnHbJNNbVAP3ZllKjGW3DOPTJHH51RWQMhAVtxPXrx+BpjgMRkED1x+vNHKg52WmvwWYo8ys3XMm7v2AxipY52c+VG53HB+djk8dBkVQCQ9TIc/7tSAp8zLLJuHuAf55oshczLRmnifmUlhxtHP5EA/rTWuZ2yW3EHj5gCPpzzVaORQ3zMCDnO9ckZ9+vP1qSa6WTC4QoucYBH+frRYdyZru4xh1X9Af0xTRLMoRhtUD9ah85vuhUKng9PzzikEyc/Iq49OP/AK35UWC7JvtM7jClR36c/wBTThNNtxubaevJxUJvHLZ5APZTgVGbuc/xMMe/FOwrk5lkdgBvPr3oAZeCpqu1xIecEY9cn+tNM+c5Gc9yTTSFdFkkjgj8cih5GONxBx24qqZjjkAD6U0yE8/0pi5iyZh2z+dNaVcDk8/pUGc9aPlosK5IX5+Xn86BI3QcZqMEDpSFjTsBKWOSG7Ubx1yKhJzycnNAbj7tICRnyeQDSbjgY5/OmZpQcdqYCk9sGjP1/OkDHNAagQobnnNKDk4DfnTVbPUUdegoAUg+opCDntSkccGkzigA5HSjIPp+VKvtRjHWgAzxxgfhSgnt1+tJml7ZI/GgAHTBLD8aUc9WbPvSAilx3AzQAo4zjA/Gl3Y9j60gB9M/hSY5waAHhgemDQGI6GmFcdMUoBxk0AODsOh/KgOQMbup/SmgUuKBkizOBw2c9PalNxL1Jz+GKiVfUcUoA6jJoAc0znqf60CSQHhvypBjP3qdt/u4NACl3J++x+uaQtI3Un86B1560gGSD2FACMHzkFqUIejA7f1o2Enjn9KQxv8ATPvQAoX0B/EUbWP/AOqjY465/OkAI65HtzQMUqfrSdR0yPXHNOHuTmlUHsTQIaMHtQFGTke9SqjY3Kw/FgP51PBCWJEuFAHH+RQMrKuee3oKRlJ6c/j2rRFvH0OfrvGf1FBtYj93cPxFILGeFJ6kEY6en6U4IpAOc9z71cNkATlHIH+1/gKcbZDwY3HbqabCxU2hsZJ/T9cU4RAHgk5GORkfnirX2SNsbZSv4ZB/PFKtnIo+Vu/sM/hU3AqmHuXU84znpTliGNy7Wz/d5/SnvbXK5+TK/TAqMxTZKlG574yaLjsIEHdtxJ4xkEUjRgrg7c9+efzNBjmXkgj196aplHQnnvwaBD1jAzuzn+9u4pgjjYHkjHJ5xn8qehlbCgswPbANP+zOx+YhfqAOPpmmMh8lc/LMee24j/P4U4wkqqlyQenoBU62QfgyxjA4J7flTl05QQDJH7YGR/OgRVMDr911GPfFI0MmeSG96vDTlGd0yn6Ak09LC3HDEkDt0p2AzTE/GIVOPYGkMMnXyYxnv/k1qvZw4+WLd/wM/wCIqtJajJKxMFH+3x/I0AVViLYDRqSemBnNSG3ZesKjAzzgU9rdhz5cuP8AZII/SomjPGHZR0+YEUgE2EAkheePvDB/Cm+URkBRx6ZNPVG2BFYHpxwQPw60jRXAJ2kN/ukg/j0pgRAhWydpx9096QyKf4F/AEVIEmPDZ+uMgfjQLaTPCgk9OhFIBgZcAq4z3GP8KTCngkn+X8qkMMq/N5f4jr+lRHGDuBB+poAQsQx24/4ET/ShWJzliOOxIFPCKeS2Pqf8aUW6lSd6n17UwISF+renP+NICoPy8MDUwtGJ+UDPoGGf1o8iTP3Tjp93j64pBYiDluWY5Hfmhg0hwWz+lSCPg7lI9Mf1pRCrAZ6/iKAsRiMx/dY89gf/ANdKAuMMCc9cj/AU8IwPBU59+aXyy2AQOeoIBz/X9aAICgYYyDjt3Ao2k8lckd8n88VM0BL46EjoMj9M0n2Z1PHA9/8A9VMLDAo6suCfeini3k/yaKBFg28ZXBz7EZyPxzmgQogyHl/Xj86lWMBs+bkjsx//AF0FdzZDZz156VBRAIUdvvOV4Oe/ue1OSMK52uy4+o/WnNEwGB39eg+lJ5RH3cE9OMYI/pTAc0bBMGdwvYbiMfoKFhWQZZskd89aa4MZJVGHr1/xNHmy7OCF/X+lAEoRs4Eh46ckkfjjinJuQDcxyefm/kD1qJJ5QoG1WweR2/KpgWYDegX26UANL7uVlxg/3hg0AykfNg/7Qwf0xTWjO7KLu9zg9aiKSBuEQ/iRQBOTJ2wMevBoDSL1CnPo2P6VCqybwWiUADsxBqYFhhdgBI9c0WAXe2MHjjPUGmjcA21FGeNwwc/p/WlByTkDJpdijlcDPPGQPyoAiZnHy+3ACkD9BSxyuc5Uj3II/XAFOI35VlPOMNkHP+FIsW3dtkcZ6fMePyoAN7A4Vl2mgMy/fZV/TNSKxVQG5PPNBdgMhcqaBESkMpYSDb365H60Bw2GSRTg84B5/GpFc4bjb69CD+ApRIrZy2CO+MD+lMBoXK7o2ZiefnwB/I0qlzjIQ4GTtfP88UjKpbdnoecAZ/PrmnbdzZUgE8HPf9aAImV3Pygr2DBwOf8ACgIxChsk/UHPrzipSoAxuwSOQBmkVAgYKxPpknH8qABgRyGABI6g5GfpTWWdQSWjYDgh1IP65qRHxg7RuPPqKCw6hQev5elADDHKeGCHjPADComUhvuyHHQ7QQKnQ7DwuM5PBBH6U4TMWO44wOO+fwNAFcBiPlOWHHQD8T1qQRbj8zdByOKkLMTg42nvuyf5Uh3lTgA56UAARRnDc9sjFKWUBhnKkDjAFIvmKo4UE8/eJxinNt3BhjPqegJ9xQIYGVfuopB69Bn8aUJuJURLz/dP9MfypzfN95z29SM/jTPKJyVcjHY+o7jvQBIkUajcqbW9duQfzqP7OrcZ9+MAfSkaKYD5ZTz745/CmNE4UmVjj6gfypgSCKJYyF3AdeMg/nTVNuMMNy9stnj88/lUK7FIzMUUdNpI59ccVIIVKnyy7Z+mM/jj/GgRN5IYFlfcp+82QT9Bgf1qORYl+8rDP06flTUhkB/dk7u+Vz+tPb7TuG0Ke2eBQBAEhP3YySfQdPypUSFf+WBY5x04/OrAV1Qqcbs9QOlI5mAxGyj13AHP60ARFtqNtgUemeD/AF/nUJgmaNpSAvoMcH6mrYSXbuzGxI9zj8+lIQx+Vlw/tjA/OgCiiM6sWQsB+P6VH5O8swVhjtgnFXnjQ4y7DHJ28ZoMICZ3PyenAz7/AFoAzjG27n7x7YGfyoNvLkZ/lV4qybvNVipPfB/lTo2t8/Kz8nGFwMUAZ5tnBwBz6MOaWG0MnAGcdsGr8hjLHb8y+/B/MVGoKndHmLnoMEn8c0AV3tFWUbyAn5EUjwxBwyrnHbPpU5WR25IfPU9/xpVt26nGB3FAWKgQgkFSFBz1INHlEN+7LAY781d8oIhLAEFvfP600lM4V1DZ45oApuJOA2TnsDj86aYW2bgCF5zngCryhmJYqSM+mc/nikIHJ+6PToKAsUlgLHjJ9KFiI4OBVwoAqgHOe+KChzhuD9OKAKqwHqR+hp3ksOdwyP4ehFWCgDgbcY9M9ae/AI3EEnpQxlRUZnw0ZODzhgCfz4oa23H5FY+nTOB64qwsa9Tg9wcDinKFzgDk8cAjrSCxREC5wWPHqMZp628rElMHPTJx/Or6mPbteIFhwueOfek8sFeTtb35BouOxn+RKeig49+lL9nkU5aNuRmtK3ErI20I23Od0YOB6nr+hFOYljuW1iKDkjccZ9Qcg/0qeYfKZRhPRgB+IoEPqyge7Z/St6K3Vk3tCXVhx84BHtzz+NEdjumVWt3KE4/hJGfx7UucrkuYSwM+SrKQPfH86cLC5K7vKYj1GDgVtGyaNnEcZYqQQrDBGD0BB/nxVeR7cTbHV7SQZBZskAg9iMfpmjmDkM82FyM5iPHftzUsUEyKVe33KT0GAR+tXI7gwZEVw0yFsncRg4+v+OatNd2ckYdZAG6mNmGffHGPpzScmNQRTt9PinPMLx57sRgfXBz+lB0hxlVfpnIzx+PHNXFurMEFZXDH++owfbIyPzFDiOXc32oMPrgg/QEZ96nmZXKjPOkOQWVwV+n9aYNMfDEyKMdR1H4mr+xBuc3C8c5xjj2qOJSsrSLM6Z+uT+PT86fMxciKq2BVdzSoMcZO4DP1FIbS6yTG3C/L/rAP0JFaAcrHhZFjyf8Anltbg+vf+dVZxIBk3CuvJKsuD9OxNCkw5URst8tt+8kjVQOh2k49SRk0yBVZvm+zNtGcknn8OK0IrWynRZDgPwCqOWJPclSO/pmoZLaHcxRUUHpnk/oRRzC5SGS2uAuVtlQHodnX86rtHOOTEvHGRjirZtn3L5crLxxhuB+tPezuETJuCT0OSCMdsj096dw5TMdm/iQnjsP8KYSp6Lj+tbr2xeJQzRBioyeB079DVF4TvyHUbeOBnp06etNSE42M/ZkcKeOeKFQ4JwxPpWh5L7gVaFsAHoOfqKawkPJEYz7AVVyeUpCPOTzjNBQDoCSfar+xxGCWBB/hXGajZQv/ACzY/Ujn9KSYcpSCDvmgR5PQ/lVjBBPy4/I0Dd1HNVcmxXMeB70mxianPXPU0gB60AQ+XQV4qUqeo4pChA4oAiKkdRQABUmzJxS7MdOKAISOc0c1KVpNgpgR0VII80vl8c0ARc9qUVIUz0FAj9OKAGcHpxSDg1KEoIJ/hoAjB9KUEHrTti0vlkjjr6UBYaAKcUyABkfyo8s/Q0bCOjEfrRcBpjbqMf4UKGX6VIFYcDB/nTljYnmNjQAwSNjjkUwud2KslGA4DKPSkFuWPPB96AIAc8Uoz1AyTU5gx12k/iKRYlA4FAEQx34PrTQT34PrUwhJJx+GeaUQn2oCxEGzwTkflRubGAeKsiEnooNOFqSMlQKAKmM9hTgpA7D9KtrbKepNOEGPu4P1BNAWKWCORj3p6Z4Bx9PSrioAM7Qc+1BRVyQWXPomaB2KwTn+op5hVsAYHpk4P+FOLHdgzv7fIKVZTyA5Y/7QoCw0Wzjn5T9DmkWCRslecemDUoM2eM/984FOTzB8rlcE5yOCD68UAQmCXptP5U0wkAlgR+BqzsHG12692zinCNu0uR65B/lQFimqrngke9SKuPmAyO/Yn+lWADn5mBHvn+tOkK8kJu9hQBCkxGVOSB2IBH51NFNuPzQgj1zzUCuo5VCrH+EtgfjT16csoY+v/wBahjRehCMDkyxfy/MZqZFLH93MSe4wDn8OKpw788kEHoVyPzFTFScl8Fvz/WpsBOfPXqyEe6mnp56fMYYyPQDA/lVZSyoSvQeucVMgkdeFQ/QkfpSZRKbzyxh4OPY54+nFMN5a/wAS49Oen5VUltCz/PCXxxlSAR+ZH86jFrApVTZE56se1CSFdlt59MYZaSPg/wB7FMItJD+5KMP9lqgNjajJNuBx6EH+dNW1t1JVYTu7EsR/OnyiuWGtnLHbCTjvuz+vX9aje3Yfe3gf3cZP5VH5bhgGD4/2WAx9Sef0qXylzu/fZXvkN/SnYRG0UR5DMvrlcZ/GlW1LcqSQO4IH6VaLb4cKzNj1BGfzqsPPXLBAF68gn9RTSAelsc5DHPpx09ab9llRsq5A/AmnJNuHzRHPrnFMe5KH5reT9D/LFO4iQCQDGQ3HfimsXPBiz65zioTdgj/UyZB57n8qVL1PumFs+x9fY80ATRwrjJhI/wB16eYyc5yRjpkHj07VGLlckCNgf9oEA/jjFJ9rjOQVIIPJHNFh3HiNVHCqPbbTGGM5+XjoDgY/GnC9RRgKWwfUA/rThqMGAXjkUHuMMB+HWkBEsbEE5B554GfzGKFjO7aR8p6kqP6jFTm6iIBiKuO+4cj6jg/pUJvEZiqeSWPZSQfxFACNAN+QwUjpwR06dCRzSbGJ5ZG7n5QM04fvUwu4MP7vP86VDKnBJx+v6UWAjaAfKsiMfTgED+tOa1gLKxhJb/ZyM/0qRZCSRgnHQ5oYE4IO38adhXKrWaE/KrAH3H+BpyWcm7IZ8Z9QQKnHmD0P1wf5imtLwNzBfTJxmiw7gIXwAzg4P3mGT+lSi3Uqc7TnrjAH5c4qHzgePlbHdcE/lnNKsuR8u5s+3IosK5IkCISAMDGOMA0NboDlQQx75FRrIGyWb8CDnHp0p67GBKnGeoYEf0osFxrREDaFQkdAyKSfxqJ7dzg7lX1+Tr+RFWUVmPGDnpgAn881HJAu4M24MOu5m/lRYLkTWvOWYZPoCKKmC7ej/lRTshGaGYn72Mf7PWnBycgY9OmKgZiBk9D69qUNtQt/+r61nYsmMoB5YjHoM0gcd2yPwH9KjXbgZGcj6YNDAY29CCcnuPrRYCUzY6Mf1NKsmSAGH4ioCVz1z6kdjSpjgkMcc4oAlLgHqOenahm27cnqODnB/wAKiGD8p5HOAeoHpUgOdvOeO46fSiwCh8x7j+pwKFkzzycd+opCq7Nu4DPPPf8AwoAXd8pC8fn+FACh88hunr/OlEnowIApuz5fmfJHQ4/pQqoBkndn2xg/59KYhwlGWG3GPxNKZUAyQRj8cfWoyhOAB05GD/SlIPRlXnv0z/h+dIY4yKwwr/1FJ5iAkFhk/XNNMQU5zn2IyP1pwYHgqOmM46igALjIXPWkLsH+Uk4/EU8eWqksRz274phUMxGWUfgR9QaBDCXcMSzDB7ZBxSDz1JbecHsVH8+v61PGW+7tUgc7uM/SkYDIKkrg/wCcfSmAgkkVTujGAM7lP+NPWVDyW5PqOtIIy3O1C3duQaQwt1DdP7wyP8aAHh0zw2W/WncDOASRUBR2PAUY4+Ukg/gacIR1OSD3yT+Y6UASBxnqfpjikEiggFyM9OKjOF4JK49OhpRuPIyOemAaAJgMrknOP1pF2kZGD35IqNWZTkhTkY6Y/MUgbL4KR8+oxn6dKAJSOSSB7UYxyFwwPp2/CmqBkgKcjjgkf1oB+YKwOPXp+dAC5fqRnHT5Sf8AP40K5bJYquR7gn2FPIEfLMR+ZFM27jkHaccM2cY+lCEyQ7VG0qCTULSRg/K2T2DDgfmMfrSAqOuGxzlePrz7fWn7wSQvODxtBwaAGi7K/L5acnqcn9BimC6A4JVsn7uCD+tS+bArYmyfTK5x+dAMT42BDjuwzj8KYAJCwOU+Ud8jI/OlM21RuDAD6HFOCybfmKYPT1/WoJWO7KsvAGeMUCHLchnOFJx1Y8D9KVL7K4RFAHU8jmokllLbA6lRztyOfXNSidSzKyuuP9rIz7DrQMQ3AZCQRgHld3I/KhTBG3zJgnpjj8wOPzBpJI0chvNIx9AQPWmAR93bnuw6/lQInWSMnO7b+gH4U6TaykKA2e4OOnrnj9KgVYU4LAsfYg/lUgZQQIxnP93BH40DGiBccqMkc08BFG5kDHoNxPFIysBkYOfrUYY5wc9x2xQArLDtbfGAT3A5x6ZqMwwOMqoDHp7+9SMoA243MemP/r03AUYOF46dc0ANdQhXCg8duv507zNiEGLOR0/+vTWcKeFPoO1Qudz/AC7ue/Yc9aBEy3ChcCLb688flTd7su4D6HHT8aagI/jJx6jrQHcZEbD88/pQMRllYYaTd04bmkW2DL820EHpt5NBMpzlQTjrjmmKJhz049eaBD12IchFyfQcflTi7E4XI/DFBDBR3bP4U5lKpljk+lAyItKONzD8BUahgdzSNu+hNTADvuGfQdRTlZUO5R06DGR+OcUMRAWbnLE+5p+WGNxDHryCQPbH+BqVowu0th1Iz8uRjPX8qRUiLbRIOP71K47ELjIO1yOe3TPp7fnTF3JjaSWB9+KuGBgpKpvXHJXn8SOtNiVn4Eajr1z2+nNFyrEazszYnjx34Tn8x1pVlj3kb8e/I/pilYMT/GuBjG8nH0zT4xEv70sHYYzG/II9fw+tSAsZeCUTRlmxg8KD+oP6GpHltXLYEoLNkuoIAz/eU8fiKaskRyFQRseAVIHHXkev41KzrLtLsML0Lcnjtkc/mKTKTGRSeUMiUMp/u5YD04PII9cVZjvWlRSlwGdSB5bZBx2Kt0/MjFOSESjzEiYSLx8jAnB78jjj0NQXMcQckLcRsP4ggAHPXPt9anRlq5YadpVxMkg3HG541YD23DAx9RmnRXqlVjaOEkHA7/z4BqCIhxlpVmUj+PAYEnjBz3P/ANensltDkTx7s5yGJYD3yBg/gamyHqydbi3mbhCoPDblUg4/MGkYWAjwURWXkrsAJA7jt+tV0gsny0EnluBwMnrnrgnn34ons7aNFMo2558zZnH1Azj6EA0WAkiNtM2LZoCuOUaMAkgcZPqPapHdIkIa1jOcH5SBx+P+NUhYRSjdbvDJjG5hKUz+BANPS1vrYb4o2ABzjzCyn26j+dFuwXZbguYVl2zKUUDhggwPxB/lVoCGYuYp4yD2wARz6VjvdXuzaUlBBxtKkgH6EZ/Wp47+6SNWFokwP3srhh+I5x9RS5WNSLyKrAtnay428bSfx70JtYMGUkN03HcPcf5NVRdpIvz29xEw6jcQM+gBwD+IqBrlwSCH5xhsAHn1IPb2osx3ReMEBTdsRh14XOeeRwD0qu8MaP8AKjDv8gAA5yMg46+1VpJJMBmVyvOcPgN79acr5UeXvYDnlgSCfwP60WJuW2m+XDwuR0ICgD8R3pm+AriRSMdFZMH6YJ6fU1UKzkgMxJySo2nP6Ujx3edzHpxwc59sHNOwXJnFuQQiPHkjDHJ+v5017e3Eh3AtnHBGPxpC8ypyQpA6AHkf59KjWQHIHUjHoaYrjfKgUMdhB5wQ3v757U1hF2Un8TmpHnuFBXy8qfXB6dOlRsk8i5ZUXP0BqkJjG2gDgg9fpTSQ/BZhjsTSkMCQ5XI9/Smc/QeoxTRLAquSMnr25pMA8bunrxTTI2eBkDvSFyeNopokc20Lyf5f0phPHU5oGSORSgZpiEJzz1oC9yaco44peO9MBhBPAIpAD3FSDaD0FNLUBYZg9xSlSTjpT9wOOM0bgeDmgVhoVh1oKnqTmnZPbig4xgjNAWGhPU4+lIF9CKcCR2pAwHai4wEZ7YP40oibtSbwOaUue2c0AOEQGCT/AIUoCrnIBP0pgYk5IJxSqWHSkBKPL53dvzzSgx9lOPeoC2Dww5xRuJ43Z/GgZMrp2UH3pxkKrhVC5qsQPcfXmhVxzlufqaAJmkkzlmwaZ5uOr47etJ5bHnr6Zo8pjyeCffNMRIuWIwzEDtmlVYyclpB+ApERVI3EjHSp1uEHJXOO/FADFh5Gwvj9akG1eTnPvSNLGxJZWGfRqaHjXoZMdO5psB4YjPCN7FgP60jSOOm0H86YSjH+L/vnFIwGOFc/lSGSJK/IbBx6YpxkyCBJg+hBFRKu05UE/XBH6ClLHj5FHPpjFADlm25G7geo4/SpVMvXcCD24I/WoATnDpkDuDyT9KlWQKgwuB7HNNANklccFR1/iwBimByzHKEn/ZJBp7TRvww3f8B4/OkOCPl+XP8AdGaBCHB6Fhjr82cfpTGUEHac/lUgO1cGTLf7pH605FUEkSg5HtzQBXVMnLSFQevGf5VKVwuFlBHbPGKesgDYEkZX3HJ+vapSq4yVx9OBSGQKZAcB1II6HofzpySsBgZ9+acRFtwykY75FKqW+0EuB/wIf1oAj8zBGfMKnvwf5U9Z0C9+f7yg4z6UpFqvykgnsVJP8qU/ZSvzce+CKYXFgMjsQjlM99p/wp48wHH2hG78tgfypYjbxgeUxUnvzg/iRUhePPzyjd/tAEn8aQCCSdRjbFKD6f4Zpu585Frs9lJX+op3mpwVkjUj3Cn/AAoWUfMrTJz/AA5yf1B/SkGpGBdlh5Sso6/OcD8DStNqSn5WTj0wc/WpDcKqbvtHlk8DkE/kBn9KQGaVNwlVueWxn9KaVwuI1xfYBYrk9TsGB9OaaZbpOS8cgP8ADgAj6HIqVbkRqFaRAw9Rj9KeskTjBki3HtjB/nT2Fa42CdpBho1B+oNTByF4YgH044quHiD4bCcH5gVI/Xmq7XwX/VfvP0x+OMYp7hsaDMoxufH4E4/Kk3n+HJ7dwPyrPiv45Dtl3RYGc44/OrMdwCMpKsi/gaAJiSuSwI9cjg1Gzv8AeWDf7qcfzFR3EpYDy94OfbH6imLdGNRvyCP4iccfSgVh5nI5aCRenJXI/TNOE6yDBTI7jaQf5UJeq5YeaDn/AGgR+tLJNGyfPcJtPYAA/wAqBhsSQENG3pwxx/OoJI4I0GYpMHONhO7/AOtT0lA4WcNj+HYCRTTcS5KqWfnrtC/1P86BWFChEGIZsH12nn6ZzQgRuTGVB7Mhyf0xTg+eSyAjsWBP6ZpoadmwvlKp77s/5/KgZIbdD8xLD6f4dDUclkjn5juHXkL/ADxVeSS6jYqv7zH8QIOfx/8ArU4OXRVk3Ieu1hgg09BaliGFFyqu+0duf/rj9KHjQ5JkHH94D+tRRwt5eFJGSfvcE/jxTcXEef3bMAPUkY9euf1oCxMBt4WU/kKCCUyJGP5Cq6zEt88TAf7JGT9ARk1YVo3AUKRn+I5Uj60AAd0ywdj9cHmmLuYkvLub+62Dn8DkChoYjwu8sehBBGfU9KdgL8pkYH0K4H59aQx6qWXa0a4P+yMfiO1JhUkAKOpP93gfn0poDg5DMfYMMfljFSliy4OcHr0IpoRGYomfMikn3HP50LboDmMru/u72B/ADOaUoMYCjH5fyNCwnOSqlccd8fQZpiFdJdvKoSP7rEH+lJ5ko+VlYg+vI/M5pJHmXiPcpHOOoP1PFCSSyIfMAJPoAD+H/wBcGkA5nQHBAU9+KKge1eQ5+0v9CnSii4WM8MPcZ/z3p4HGAeuOD3qEe9SK3r09KzLHgcFQBzzQcHIOAT2/z0pu85GKcWz1/PvQA0jA5545pQjEDt9OtHv6cUFuxyf0oAUk7sHgjuDzzT0JHJ6ddo/XB96YrEse5waRnO1SR19qAJVUg5BAxyOaQrlsDJx71GZW+6DnHfNOG5cZ4B5oAec9gMd6VASTkDb/ACpqkkH6/h7/AJUrEjK9xxn2oAfuIbABH9aUFj16j3pEBUepPrQ5G3GCD1oAUAAgnJzSkgDjk0in5Rjr396XB+uKAGBsHPy/zoKAncoxn+6cfhj0p7EdSOvtzTQR3OeMgYxigBuGTG0HA4oVWOM8Z705SSzEjKjpjqD9KUOccbhg9CKAG+UwOQ44owzcHoOnOKXgDIzj0po3DluFHPHf60AOCnHXPHTof8P0oLkLkfgDgH8xmnDBx2zSuu/7xJ/z6igQhJ25ChgeoXBIp0WJF3HH+H1xSBQ4GNp9x1/lSKu1sjI7HHQ+xGaYCuix8n19P8aidkf+E4B/iXgVaYI3I5JGeTUTRjBHO4Yx6H1oAhYgbQecjhtxBH+NO84bSHY7j6knP51KUBGFXB7huP15FRtakn7uSOecEfhQAxcldwYjHTk8+v50iM5cFFIbPuc/jx+dSLCy7lwoB7AnB/wqVYUQAkc/p+X/ANagREX3HacAH3yBQY1wcNnHI6kH8DUrmMfwqF74BzSGNH4XcoPT1oGQAkjhGdcdAOfyPNPwpA3xlO/oPx4qXZheSxXOOev5mozCxOd2QDj0z9cYpiI5Z441wNxPp/8AXpqqD1BBI52gHH61MsO0qSoY89s4xStEzdAAT+BNAEKxIFOOM988n8KQx4wVB4HGcH9c1KsMhcg4CjoN2QT64qUxlUxyxx60CKpVwvzKzMc+4/nUsTMqYZQCfXnH4CpEiOctg+uaUpnopPuv/wBegYwM+0524PUn+eM00b13MdzY4APT8ulKCd+3BLcenHrk1KCW3L1x2UZz+PFAFZ/NAKluTjjd0B7D3qIW8ruME4PQc/rV5YWPJYBj6460m7yy3GSe55oEVDbyjaGbBPPXt6UpiK/KMlj17ZPrVpl8wDpkdyeaa0xjwTjjt/OgCDyMj5yTgZwKYqINw3EEjIbsPwpzySO5K5II69OKgaJi5PAGOR6igZLuRhg8/X/61II4weAM5z1xUf2dsAggr3pzR4XAOaAHjy1bO7OffpUhUYJzj6cmqm3bghcZqR942gKRn8qAJhgcjPWmsef4ePU1EIyVLNnJ5PNRMhB5BOOOtAFoZPIGO1I2R071WIbIGCKcDJ2zSGWNx2nPXP50wE4xsUZ9DzUYeUcAA49aerMTyoz9eKdhXJFdkHy4GRg9sj0+lAlXeC0OOOqk8H1prMH5AGf0NIAMAnj161JRft7hVjBkjEingg8MM+57frUM6Rh8LkA8jnPHoc1CDtXAZTnrnPJpoHQtn/8AVSSG2SqkYIBKt37gD2yaeYYCeIccdiTj3ByM0sB5BZjtJ45yMd8j3qWNQrEJJj6dAD1/KkxoIbOGJN8crRyjn5vusO4Ocjn34p9vGzqzwPJCiclVYMAc9QOgHrzVoiaPYBKChGc4BXvgE9fzp80jwITEoXd1dBjCg4ByOOfXFZ3NEioYYpcb5A6n+MAYyDycDn9afHbOszRxyMVCkkDkY9gTn9KnjiSS1XaolLH5lGGI9yByPwNOW0TaFC7CyhgSSenY85pXGkVJVtU+WQuhI6bRgj68UrLYRpjzmBKn7oJAx75x/SriSKqBHjhKscFRkAfpxTGt9PO1ja7cHHyucn9c0rjsQB7KRg29CucHKkkfp/WpvItHQoJgAeTyePpx/wDWpxj012z5cgxjIIznPrzT2trJhuMbbT0wTxik2OxVt7JFkwlyThuFMig59cHn+dSS+dICsUgbnoWUkf4/lUhsdNfJ8k4/2Xbg9sfSnppdkfmjhYYHGHIP8zz+VPmQuUpSSyg5kEhx7jGPXHrUX2iBtrB3UjJyMHHsRgVtQ2FuACNwYerlufrSnTrdidyrzz3OSPrRzoOVmTHfWrkglGU9FKYz+lShbc7gu3c3JxjP0zWgNMgPAWM49B+vOaZJYqo+WIHA6ZwM+tLmQ0mVUVkiASWRRnkk9fbByKDArfM8pOOc8fl/9epVtJIY8lEVh1GSQfrx1/Cl2Mp3kAZ/hBJFFx2KjQJjcN8jHPbj+VRvAGyVyuR0ZM4+hNWXmDMynJ29B0H86glupVACFlYHrnJ6evrTTZLIvs86MRG5+X1OPyqI2s7jDzAAdd3f+dOa5lz82TjuR/8AqpjTsRl8BatXI0IjZ44Z+c54BII9fT9aa1tEpAaTGBzwcH9Kb9o/hJY55HP+f8KUyRty2Rk5PSqRA0wxD7rA4PXJximERdiTQTGRkBhmm7V6YPr6VSEISmeTmlBTtmgquPl4IpoABpkjiV7U3OeTS8Um3nmgBoPoKUHnkUoA96XbkYNMBpx34oGOxwPSlIoK+xoCwZpM56ZpRx1BzS9elADCDTgCO1L14FGw+9IBMN1OOfalKnAwOlKAx7/TNKu8Hjn+VACKrZ7ke3NAjGeOfxxTlzjkL/Ko2VifvH8qY7EohY8kKPr1/GnCIgDLIeO2CaYC4G0kn3BxTSWx93P86QEhUjkqo7jJz/KjdgYyc+i5P9aZubbhRgj35/WlDAcMgH+13oAcpPGBTxKqHlTkdAMf5zUW7PG9h7dacsbt91lP4imAryJKclWBH0/WgKrcbiAPUUwoyE5QH8TTCyn7wI/CkFifYAPvZ+lIAuPlYfSoQiHgE/kaUIFzg5zTAnWNsE8EdhzQUfqVJ+jVEGYdMj86eJ2A4cGgAD465HtmkMh/vY9P8mgzZyWRT+hpyyRkcxDH4UwGB26hhj3AqZJhtZXXAP8AdHNIGt24ZCvHXA/mMU5YEP3ZSPQEcUBqRkbujn8Rg/rSGN15YN9Rg/yFTfZ5MfKykfiKcsMwGct9FbigCuA2MFmH1HFNYcjPQ8dAKtESlSNnT+91qN4nYZZlI9PT+dAakCxD+HGR+OKlVpEzlz9CAf5Y/nTTHxzkD6GlSI9nJz2bPH44pAOMsnIbYfTg0Aqw5RefTI/mKUxtwRKDj1JH86UK3edQB7n/APVRcLDcjnCge3BpMsDwoI/A1OqKAMy7ge3+RUv2eNl5dVb655ouFiqMDadpHqM4A/CpkM0inaIwAeCzg8e3ekNsykhdp4zimtauHVkYxuOS2cj6n/8AVRdBYkkE6p+8lRQTgY6H9CajVZZX5VCwOBng/ketTYDY3vGrDqR0P4dqWMq2AxBx0KtjP4UbgVmVd2H2rnj5Qcfnk/yqeBZApWJ4yR/eGMfljNTeWV3CONDnnB6f5+opCm4ESQoD2wCCRQIidJz96CBzn3FChQvzQbfXbgg/jUwtlGNpdT/dzkflzQjSq20O+R/CVGf5U7ARmOPGTCxyPUY/LOP0ph8kjaBKv0HT8qsl0PLrn1O3BP8ASoSsTn5ccf3lJ/WmBXa3k37UmOT1zhSfqDTo4rpGyJce+Acfmf61MIt7fKwOO2Dj9aa8crrtZM/Rxj9cUgHoJ2DZ2yMOMbSKTzJE+WSHJ9iBx+NNS32dUx7hiDUwQgfK75x/fJH5UahoNDsW4tj7Zxx+WaRkG0mS0BHbaAT/AEpQ8o7N7nOf6URuwJ3Bz+Bx/OmrhoCGFfuwshP+yR+uKMo3ylj+P+NTpKWzjt1HP60MxxkN+DAYp2AriKPBC7R7kZP9aURKoyHAX8OalXJxlYz65xUbhg+AEIPUZIP8sUWAZtlcZieMY+ufpmmgzH7rIWHBHT+dKI5dxyMr2wwyPzBppjkL4Pmqp6nIP8gP5UhDT57MTtHJx8rjH5HrSkXMeGVH9PlIIP4ZpDBbROCwJP8Atbh/SrCvjHzEZ6YBBoQ2QifcPmVgRx8wJI/D/CgyLjHmhDnjIOMfQmrDOGwGJGR36j9aYd55Uo3+91/OgRDtdzwysvX5SOf5VOo3/Iy4x2Yn9DUMjPJ8v2ZTjqRx/UVEN4JAgkC9trEDPryTRcdi6IGGQEyB/tjp+eaQ2bNlsSfQc1ACoALRzcem04PryOaehjzlQ6/7WCp/Q4o1Ab5AV/8Aj4cf7JwDUoiC/wCrmJY9iBj+Yp4c4UlnC9s4IP14qJym752jYf3WAB/DpRuGg7fKhw3zf7S549sEUqyPuzztPRWQf4ZqJEPBVQFz905x/T+dSoWQkhC/oAwXA/EmjUQyS52Hlcjt1oqXew+YwZz2znH60UwMfyicZ4o8o9hVzysAHcD7DJp3kcZIYf8AAayLKaxHrUiJ68VP5S55zg+lKI0BOc4oFYhCjBBHT9aRkHbvxVjy06fMPXjn8KaYhn72PwzQMgVcckcjBHbrTNmeuTnrVswADKyKe3THNIbcgE5AHYtxmncCoEGeBkelOwSATk4x+NTtHsPPcZ4703G7r/KgRGCcDbnv9aUbicjv/nNSAD0H/wCugKMc9u1ADUYj3yeaVXycHmgBe1KoVenX1oAApGMcUo3DHPTtSlifbnPtTT70AALZG48Hj60vHJXPHr1pD79qVeOT3oAUAHoOTxxx/n+dJtXu3T2pSwzgY/Ck3c8KM0AAGeuQKUEdSBzxikDHJNJjJz3oAeBnlsUoReMZ/OkXH9c0E8nHHpQAOvykjIxgDHJz3pVDBcDBz+f0pC+RhifWjf0AH50CHjIzkYPTtTlGOuM+vao15JLcmnbuCD1pgDMRgHGePcUZPUcED1x+HFMUbmBbP0qaSRFUHaWYdyf8KAIkLAH1OKcMA87j+opI1AbdJkg9ADzzTywBwuR/OkAhXoenbpx+VSKmAMHHNRKxBYgk55556UpkycrkD9adwJmQBCWJHPqP60xU3LtDHA6ZwSajbBHzc+3alzjpgAe9AD1XaQpw3J7YNDKed2Cent+dM3dcdRSqwxluT+lACqAD94nAx60yQK3Bzx78U7cO3b0xSEruz1oFYjDbm2tn6VMWOMdu3amAKCSM8/pTgw70wI2Gc54zTkJRcHnPSmswB4yc8/hTie5XPpzQMGkYrkY/GmnLqVbv+tNByee/btSqc7gVxjoKBCLkDBGMH9KawAPzEHrTScgEZFI4ZgPl5AoGKuACAMZ/WkCE4brngH0+tLGG/i7UoLBiQcZ/X6igVh6oCu1ucDJqNgqL256U8NtO44UHr6fmahkeIjcXXGcZBH8qAG7yeuKXeSoU4P1zxQoQjhwfT5hT8D+Ffy5/lSCwxeerfWlEYHbpSjHQfjS7scetO47DSMsSBwOxpWQoRnHIz2IoJzSj86VwGEDnHUelIM56ZqTBH4dPelGcYxxRcCMKO4BPp6U5NuGVkIb+Fgf0I9P1p5Rtu4YPXjrSA0hgVwOQA2euaaPfmnFt3XFAUjqKYAqbhkYHr8xFSou07g2GGeR/gaFXJVS2c9OlOFu7crt56Hr9ahlImhBhPytsY4HysRnsMjpz6VYZJI0Ukq6NkDHGfUE9AT6HNSfZIoVVjO0uMZUYyB6+v09KtAqyBYkAUcgsBjk+lZNmsUV/IMqunk5ZucE4IPqCP8cVItlchQoj+4eCsvBGeRj/AAwfepUATlmUBvl3K4AHpxxwO9KZ0iZlZkZU672AJ9SO3NS2y1YiW0YuT9mBJ/g3kEfr/I/SgW6Rtl7RhnqQQcj3Ht7mrn2i2Y4aRAwH3WdTj9TR9pjbAivowOmFZTz9TmpvIdkZ5jPRbVh1ORhuM9M5z+lNkZSSG3rgdRjA9eMGr/263iUiW8tuAfQHj6HH6Ug1S1K83VsMHuQaE2GhnoYVO5JmyR1YH+XrT4nBOQ+4Ejvjn05qeTU7InDXVowPsTnjPWq8+o6cdpa5gOf9hj29qqzYrolEpVQRuGBwRThLKUyzA4OfSqLahpqjKXKj22N/hR/a2mDAMhOcZO1sD6CjlYuZdy8bhg7csQV42mlWZ8DLOBjPOPyqkNZ00YUOzDB/hPX+dNOu2KudkUjD+9jH4UcrHzI00lZOCSc44/z3pj3JBwRk/nkevSs/+3bE8NBJ6dASPfqKcNasG52yA4x93n6cHpRysOdFi5lwCfLj3HuW7+n/ANeqrROoyFTn3P8AXvVafWl3Yt4VwDkO3f0+lCa3hFMtr1PG04BHtkHNWoyIcok4g3McKCD0PWlaz3Kc5x1H1qodcGSUgK+nzHHXvx/Kom1XzQBJETj0bB/LFFpCvEnktokGWIJHYd6gcRKTgDjt1GD2psczz7lVAQgzhmxxn1pi3GUz5IPOOOOMe9WkyG0GQcBRz6dqbtY9FzQbh8gKqjJ/EGlE0rRsdudpxx1Bq9RXQwgYOCKNvGKbFLlWLITj0pftK5G1Bj/aYn/CgnQXy+cE80ojPRRmka5nMRjVVRc/wqAfzxn9aiAlPJYjqOW5/ShJhdExQAjcQCR0yKcI1OcbePeqzxsD8x3E/r7VJHaO4ByAD0bgZNFmF0TLsJ2l1znB9/pSN5ecAjj1prWZiKmX5hjPHT8e4pohDx53DnofT296dguiXMROF25Pb/69IfLGcuox1qDygOpNBjQHk5+tFguSb4x0kGPbOacJWIG1ifw/+vUAAHTgfSpIidwx2P6U0hDtzSfKDn64/wDr0pMaICww2eh6fpSJ5fmcSLuJxtzVWRvMmcZ6k4ye9DQXLImiDYYMMfl/OnB7fH3mA/GqBzkg8GlBwOKmwzREluRzJzjrn/61MaWAfxn8jmqGWzjjcaUBiccCiwXLLTwj7is314pi3GWGUGz681ATjg5z+lAcqeMH60AWg8DD5GdD6EZoR0DYZmweh4BH19qqFgTkqBQqsxICk46DGaYjRYsVzE+/1XIJpBMw+WSPH8/51QDNGSPun8Qatw3CtjeMt645/MUwJVdWcBsAdeQD+nWrIjj4JKtnv2quywSkFhnH1BoTao2pxj1PSqshXLSwRso27Wx+BoMQI4Uj61WMpQ5KMcdxz+lTJeqcI2efajlQczB7cbc4BP51WYonTAA/vLg1dLrIhAbGR34I+hqi8nluyOrAjOT1znv2pWsCY+L52yIgR2OeB+HWpGgwedo9s1WVEk+7Kd3scfpSyw7UG5wT6nJ/kaEguyYOYiFWVTj/AGsEVLHcSfdUqzD/AGhms5oSVBWIk9dwJIIojDFgGCgHs2QfzosO5ptJIMmSIEfn/So/OibhsLnjsB/jUKiaPmOQlfRjnH0NRvtmyWAWQ/xZBB4osFy2oTkiVR+RFSODtLBs49wB+dZTxyKfmQjPQ9c/j/hSJM6nGTg/jSsFy85XB3Kx91INCJuztWU469KjjuVXG9M56fKP/wBVWEumXJSNWHsMH8aEkFyPyCQQ0cmewJJH88U5YpAmFITPpgf0qwl0r/fVlPvkg/iKkK45Ug/hVcqFcii3D77h8jHQD9P/AK1TmZVTL4I/FTTd2DyuT9MGq17u25CnYTj1A9iKLISbGvfIzFREpXP8QycfX1/GjzweY0UEehx/n8qqEJj5UPPocUwMVPyrj65P86llGjHdKQRMrqpH1GfX1/KpluHiG2MqynkbmP8AI5rOSZwMNtP1BP5c1ctjvjymwZ7ZJB/qKSGTm5cr88QJ/wBng59c8/yqI3YTh0LA8c4/mP8AClVQfvAA+xIpCkZHEqjHUNiqsK4izIW+Ysq4z1OD+BqaKaOVQqOpx23YIqLYm3aWU8/5FAgX7wjUkd//ANX9adguTSQIedp47rk00LtX7xCjp1yPxGaACp6EfgMGmys6oSLhUz1JXp+NKwrkm4AYO4H3BH9KFZT8ylD+OKZAzsvzPFJ/uccfriptqtligHrgAk0xjGkIY5OFHbbzTBJIcbNpA/SpQsfbhT1HIpht4GztB3ezkf4UXsKwpl2nDoAenFHnxnAbIz68g/lTEjYDh5DjsMH8O1P3t8oKSfX5SOn1OKEwsKckZC5yfXmmsrNxucD+6QCPyPNBeRc52gnpuyKaPtJGSiAepYA/qKLhYUZU4OMY64I/Tp+tPEw/vBiO3+TSI8pJB2j23A5qIvLv+W3R17lXx/jRcLE6tuXK5H+fY0oDHgZHsev8qrpcoGHnQNH7kAj8wasEow+VsE9sA/rRdsLDdjf3emfTJ/A0gRsHCr9CQKdwD8rFvwH+FAkK/wAJBP0NGoxoSXPywZ/L/Gk2sTkQbj7Hn+f9KcWP8UrL9OKjC5yVuH5/2sGgQZ55gZW98j9cVIIxjLEgnrjoPzFIskiAq05b0yQTQ5mcfu5gOv3hn+VDuNEklu4j3I+1cfx5H9KqPLLGcPJbyds5wfyqN0n7xxsfY4z+GcVGwYjc1qwwevOPpgZpK4FsrOgysBZeOVcYHGe3WozPKp+a3IA67nP6cVEDGq5NvuxznuPoTzU8V6CFGWjx0VsH9eaLsNBn2hckNE4/3XoqyLhW/iQ/lRTuxWIhbzjb83X0J5/Q0rJLtJZnGfcA/wAh/OpjbydV3MR/tZ/nQI5iMMr/AK5/mKzsXcrLDIy5LNx68f4E1IsJzgODj2J/lT1t5G6gKB/ebGPpSi3QH5nU+v7wjimkK4CFx0dRn60xogoyzhvwFSqscOCs4HHR3yD+uanP2crlth9egz+tOwXM8heSeO/OM0Eg8jn6jOKuMlooLDaevG45qtLtb5Y8ZH+3mpsFyMSSMcH5s+p4H0HSmhiFxtUmpI4GY8Fcj3P+TTnt2j5Zh+lFmBGZMnLIv5U1trdFAYf5xTxEzHaoY+uBQYJN2ApNFmBEV7CgVMYGH39qe7HFAtw3AmQ49ATTEQZoHvU5tzu2+bHx23Ef0oFsTwq7z/ssD+lFguQE96OoqQwsOSh/LNAj2/eDDB/u4/nRYCL/ADxQam2rimlVH09cgD9aAIx296M47mh57ePIYhm/uqck/j0qKS7hxuRGHrlqYEufekHIz0qmb3g7VHXv0xTTfP0CqP0pAX8Z4HFKB684rPGoTDqy/gozSC9kyDwcf3gSD9eaYXNINjHfPT3o3E9jVAXrspwuGJ7NkfgOcU4zT4JJAA+v9KLCuXiTjAPSmj1z+Oaz0vJFx8u71yKlW4nIyEUA9jn/ABoHctgnpn8/8aF6+uarLcsRtKjdxhvT14qwrMy/dXP0Iz+tFriHDJ7U45qu0cjkkErjp7VA9vN/FKcf7XH9aLBc0ArFdyq2315I/Oms6ryzKPrVAROV+aVz+Jx+VBJQbV78ZODj6CnYLltriJEJyMZ9DUcl7GvCgtxVFl+fcxyfc5NPFuS2SVC9we/5UguStfSnhVAOfrxSC6uAPp/sj+lIE2Dav6UjEkYJp2AcL2UcsMAf3QOfqaf9uP8AfY9+FH+FVmx0OT7djUTEE8DFIC79skI3LuPY9M/yoF+2RwR77gf5AVSDY6HH0oLenX1pDND7YoGFz6003gPDAt7YA/WqSuSVU45ppf0ouFi4J8ElgRzwMnH51LDLE+4MnQcDecE/Ss0P6k1at3hJyzFT70Jg0SyL826H92wHbofwNQGO4x80vP8Avn/CkludshVcMB1P+FKtypxkdPzpisxGinZcO27HTLH8uajaN1GWXGOuMVeTDLkd6VhjPWnYRmHJH1oGe3H44qVozvIHAzT1tx1JqbDuRK7jlWPPvVhJbjcoKkA8biCePehIVBBHP1qXGBTsFyB5rgD5jjPcYppmmUYLMMd8mpyccHlT2pjnK4wPb0osFxi3cysGDZwf4lBH5GlF5Ln7w/DH+FRnOMjg0LlumB60rBclW9lHTac/7I5xR9ukPVUP4H/GlVVIwY1P4YNPMcWMhF/KnYLiC/Yc+Wuc5zz/ACzSnUXOCUXp74/nTTHCf+Wa0EpwNg9vlHFFguL9umJyoAPsKcLq8/hZwD/WkjIB4wM0oY547e9FkO4LcXwJIlkGcg/NjOfWmqLokkSOM8ffOeeoqdFLDLdP1pV4yBkkGjlQuZlcWczn0H+9z+NOaykVlUsGDdMZx9OavRMrAqV7Z5zj3p6yY4XAUVXKhczM82eMhiwxx06ZprWq9slgcc8ZrQclslcBu5znOKhZGDgBRgjOM/n+dLlQ7sp/Zumflx05z/I077OAAS3XrUrKR25HUd/yqQBx8pTPp60cqFdlb7OpUncBj1HFRiAN/F168Z+taK2xK/LhePunoaaluQ53hVwemck++afKF2UxYvjPzAEDnHY05LWMZ3OSRx0x/LNaww0QXgkcjjpiq/lxTH5htI4BHXFHKhXKDWyH5lY49CM09IIx97Jz+VWGtzkhT8v61GFcnAByP1o5UMTYEcFV6/iD/hVj7PAYU2qeD82eSfUUxIWGSxGDUgchSBjiiwaj2t4mVVXATrtx3789efelMKOrIwyR3/HpgdqjExzu/H60qzfrRYCpcWbI4YKAp54PT1pyWwKggZDc8dRx1/U/lVuTbKoyAcHuM9qavyOCvAHXFKyHcrWx2ytgYA6A9vrUkgAlO1NyuMY6Yx6VJOqsd6jGR27896WIlgc8YFNIVyMICVJwFBx05696nPD5UYJ5Azg+/wBM00oMr655/E802UFgACeOh707IWoSRxjLhcEsMn1GOeKqiFs7VizyegAyKto26Nc8ZpqMQ3OenGKVkO46S3Zhyx4x8vYeo4pUhjICsqge3WpA/ABqIkA7s4p2QtSOS3IAVcHHfv8AWqoDh2VtwIPTt+GavSSY2sM9McdqhLh8Bhnn8qVh3HRSkjHVenqDjrmkdnYZj+UqT26gdsU9FA3ADH8ifWnFlB9Dz+Jp2C5SmEm1WK5PQ/UHrx7UxtwXO0kHpVx5AFU56dfWkecbM4zj0qbDKZ+4ucKxJPUDsP8ACkEm1MAE59O9E8iOVwAVY59MfjTJIQANoJIPAz/hRYZGJGjYMEAHUDPP509JIm++CGPOacPLHEyEAdDjI/OiQW+cqSMjI69PelYLjGBKZVcnPVcmkEMpBIU/pShgjbkyMdMc1Ziuc8MygkfxKR/WhICsYZVOWiP5U5gVHMRJ9+MVeVpMgCPC/wB5WBFMNxGJdsmAB3Gc07IV2ZzZLkkdf0p8TBXBbGB6Lmr+yyfOGjH/AI7/AIVG1krNmKYY/u5BP6UWC45Gjl4G059qkESjpx7io4rJR825iw79MVIIZg4Cyq691IwPw700K4jQlxyFb69agA2PlV5HfqKvFMDnp3pBGCvGB+lOwXII0BblVyRk4JB/nUywow+XgfrSiLa24Ip9Tnk1FctKuPLUAc59aA3JthXkkD8ahlbaNw+bHYEfnVRg8h+dSfYsTTxbN1U4x2yc0gA3MobKqAo7MM/rTWdpH3NwRjtgCpovlJDgH8RxVqJVPJiUKe/GaW4bGf5LueFJB9sfrV23DhSsmdo9cE1O0qqeqjHqQP0qI3SltoXJPoRj8qewCuY1boy89un4inhFflgDjocDIqE3bdPKDAehpFugSCYmH0YGmFiVoCG3CRh7ZyDTmVSCGAOe44NMFyDwQRSiaPuwFF0AqQKFwr4GMANzioxZFeGlBx7U/wA2PruXHvQ8qDO4xgmjQBFtUJAZyceqipFgjiyVyc9ccVAl7FnDMFwevTPuKtK6N/ErZ9waWgDFIJO3jHuDintv427cd8saZJbwSn5WCsO/X9P8MU1Y54hlGDAcAZByPoR/WjYdiVVkYYbaB7H+lNdpI2wY2bHcKD/LnH4VGXYEbo5AR/F6fhT1Y4BSc5/ukc/lgUrhYia7j3ESRnj1GP509ZrdgQOPqM/41KJUPDEFv9oYP/16lCB/u9+eMUbgVnigb5sKM+h2/pT1tUAJUkH8iPxFSlCuQc8njIBqvLHdk7o2UD0HBosO5KOOO/T5uP501SrHDRPx/EACP8/WqUhuh8rkrnOMjOfx70QLOmdhYZ6kHGfwpXsC1LsiAJ8hw30yAaqSPcDBWYEY65H8sA08faCeUUgkZOAD788VcBQgb0DE/r+tFwMwNO2Skp3f3dwyfw/wpUuLlXAlUkd8qM/p/hWg1rbyA4U/jz+VKtpGvGcqOcN/hzRcdirEmSxWV0BHHTB+p5qSMzE8Tg47MynP5VbaCMKAApJ7McZ/GqZtAWysLKwPGMD8j0oTFYmVpTgN5YHf5iD+WP604yBEOM4/2QTVZY3DMHeZSezYYH6jA/ShQ0Ryrkg9mJH9DTuFicTKoIDOM/3g3+FNM6dpF/M8fgajE5yDtBwez4P64prsJM7/ADkHqpU9PxNF0FixE0Y+4ycnJAbFDR787dp9Qygg1U8tJOlzIP8AfjyfxxilWwDnInxnocY/lihAWUgUY3RID/ukfyNJNb/J+7jVs8EZIyPXmoks5YzlZif95jg/nmpRFMBkPg59Af14NAakaW7blDebH7K24Y9Ae1PaG5TjmQdtyAnH1Bz+YNKZJUGFBkx/Fxg/hQLiUHARuMk8H/D+tK1gIWkZAd0bD23YP5cUn2hSSoMqkY+8AR+eTVxb44IdWP8AvJn+lRMbR+WjAHupH8sUXYaEIuvnChgffBA/lUyguTgoR14c5/Lg01bewcHDOMD+Enr/AEqcW1uQHjVmZfus2SR9Dmi4WEMA2jgfmSaa0b7T5WN/+0R/Lip8EYIjxj65NPD9zGRn3/oaYWKRE4T5kUH/AHAR/OmiVgfmbbxn5Yxj+p/StAvj+Ej+VRs4J52/ic0aj0KL8jKXJz6GLj8//rVCzHqZVZcfxRgfrg1fZFzkIoPtnH6EU5UXGSqMQeM5JHtnJP50rCuZQZFJ3JGc/wC1RWm8KE5EEeT7UUWC477THGvDqP8AgWT+VRnUowCC5OO+CM/nVJQq/wDLRj+I/TjNKCg5DMfzNVZi0Lv9oRNgFHJ9lyD+NKLoE/6hRn+8QDj6dazmKN1BOPVj/IU0s2cLEuPVmJB/ClZj0NA3MasCPKTPXcc5/SmG4iIBAj+uz/EVSCyseHWNf9lRn+lNaBCfmnb36nP4ZosBfF3EATJsX/eA/l1oGp2qDjc2ewH9OKzTbw5wZGJ/3QKNkS/cB4HHeiwrmj/a9t/BEwPb5QPzobVkAGUIJ9cYH9aySjM3y5Gfrj86TyufmYg9sDP5niiwXNJ9Y4+VVBPX5Rn+dQ/2s4XCqCM9sD/P51SKwp13ufqMfmMUjKjcruXH8Lcj86LBcuHUpZBtLH16cfXpT1uHf7zE568nmqccQAyMkmpg5jBygJHc8CmgJyT1Viefr+tV5HlY4TcSOeM4H41G15NkhWAHbaKY088nDOxx2yQKVxF+2e8DZaQhR37/AKY/nVuTUFiXd8zkdycc/if6VmQNJ5ZD8Y6Enk02W3d2BJA7DOaYyWfVriThVVPzJ/OqUkrSHLsT7nk0joUbBOSPSmkcZFQMASDwSPxoLt/eb9aOcdPxpKAHbixwcZ7H0/KlWMnncPw5pmDwOpNWYoti/N949RQtRMjWNCcFiTUvkoqZ25+vWlEQzu4BNEgKpjdwf0qrAMPyD5eOfWnC6XGDuz6DpULvkBecDpTN2M5pNjsXEdWGf8KjYFm+UkccnOaSFD5eSME/rUwTA+tMBsaiI5ALfWp1lJz/AA4qq9yqhguS3QehquJXHRiM/jRewrGkZDgg5/wqrNO54UMMd+tVhI2c7jSq5HBYik5MEh/myt0zTTvJ5B/WnB8Hls/SrEBSU8dvXFLVjK0a7mG7PJwKtlGxkVMYxgccDpUbBge+30NWlYm4xMg89aSQYBbPTrUqndn5c4qnNIxZlZQFBH3s5FJgtQ8xQcjJo89c52k/jURoAY9AT+FTcuw5pFJyyY/4FSBVcnaxA9G4pFXsSBUyQZXKsu4/iKEBGAqc7wWHpyP0p5Mci4BG724pwtz/ABNj3wKEtsPncPpiiwXKp44pw6cDLH26VaezOSVwP8adBblAQ3WjlFdFAZGM/eFOHJ5B5Pbirk0AIyP5c0xLZ2ILHGOmO2KLO4XRYgXAGeMVOTlTmo4028MST70SEKOSAD61psiSNgOtCkEY71BLPu4XlfypYyXTCsAw7VNx2J1xnjkionVmkO1sYpUhJbPIx2zUgi6kLQLYiIYY3feFPVNw5p/l85NOC4p2ArtCq8gZ96hLgNgYJ71dYGoHjROWYDPqKTQIFbdkqcU3zD0H59qY6An5GBHucUgiY/L8px79KQx29gcYB/rQp6lh0NSJF0Hb1qcrEDuYfj/9ahIRGisQMKQp5/D2oVDvx0wxq4JU/AcD1Htj0pVMY+YLj196qwXC2iO0byNwOc/Xt9KkWNEbAzxnB/n+dRC4XfgYHtTjKOpwfamhWYrLh1AJC5yAKCzeYB/CQfTr60m5ZDnOMdKUsFIHT3oAUDHc/lTyRkAjPaoFlDDuMdqV3BCgEn9DTAR43+0B1bCk9MY49P8A9dWFjVeBkgfnUIb5sde4qUsRhhz60gHMcHpnnr6UOM+n0pCT3OKR2Pyjj39aoAQlfb+dRMSM7QAfT8alPKjB69KZIMYO3PHX1/GkA3e+OBjHalDBR8x5PJqMq3Qkjn8aRmaNcu3A6Fh1oYDvNHIJx6ZqNn+U+1Rys52eUyqp+mf8P0pqI5BD4J9RUjQCQo2DgqPxyP6UiSEMRUojMhXccAdcHrULIIzyc4/MGkMtoxMZJPamRT5OO4qBJQATzUB3JIWG7nPUYz9aYrGnvyBjHpQjEHJ/+tiqaXBA+ZCRnn3p6TRgYO4cdxTTCxcBOSc9aGbOFHFVVeI8eaw+oNSK0bDasue+O9O6FqKXIOQeBTA+XwMbQR9eaie0m8wtG69emefyphhukfOw8HsBjipGXGkIHPbiqk8rh8DBGOhPWm+bIuN6EenGAfrmogrH5hg49OcUDLKTt5oBzjt6e4/Gnpz93pVQiSTACsMegIFW7a1kQ7mIOfU8ihCJ05OTxjjNMJY/eGevSrQjAUY9+O1Hl85xiqEUJFlZCFGT0A4HB6j8ahEE+AcY/wBkmtGSCQkNGygdCCP61CySg/MQP+Ak/wBamwyr5U65JVAMfxEYpUjlIA8qNgf7rgY/U1MclSrFTz1xUZtiWBXAx/dBGf1pWABBNnAGz6N/SpDbOw+fyy3OTgZ49+KkRyFwUc4+p/rUUsaytuYyD1HOP1zTsMhAQH92V3ZxwOabISSDyD33EHNPaAk4jGxfYHNKsKJ8zlyD7YFSMjTHQlAaneONQpbJz6d/cZ600qjNtQYz3Y8/zx+lP+zEkMyb/T0/+tTFYiMVsBzKRTDDHn5ZcfXg1eWP5VDQFvTdgkficU8WcDn/AFZT8SP60WYbGaQy9H4HuakS6njI+cED+8M/rV3+z4+oZvrmoDbBGOY5CPUEEEfXg/pRZhdD49QVv9YFVR36nP0FPN7b/wB4H2wR/MVVKx8/IwPu2f6UioACQqj17kUXsFi0by2DfLIygd+TUwubcjPnr9SKzQBz0P5UnTgKD65o5h2NJUjm+ZZUYDuG/n6UG3DphWV/qSf5c1DBHFJbKhzuPVVbmg2sMZyu5MemR+uMU7iHizbPKDj0JxT0RlGFwFHT5ulSRsoTb5mSO5bJP16U4rnOQKaERMX6MgJHfIz+tI8KMgLIeOcr1/SlkWcD93s+rZIquyXaqzFgeP4R1/CkwRILaM8jfzxkgA/of608W8YGA7n2JOPyqEXFwNoEROOuR1qwksrAZgYN36Ef0o0GV5bU5OwhgemOCKDBKcDyyVHHBwfzq4u8/eTP0WpACT02/WiwXKBsy3BV0PbJyPzHNNOnNnhsfQ1oMsoztKgehU//AFqhLtuA/dliM8ZP6ChgVhYNF8xfGP7uT+lILZQ+RHIWHX5QM/yqwzSA5HPsucimi5KMA6so/wBr/wCtmkAKr4wIGx/tEE/nnP600TMGwUb8GBqwlzGWxuxnv2/Wpf3cnVlJP0x+dFx2IPPIQErITn7o5zTVu8H5kkUe+DVoQIo+UAE98c/yppJj/wBYVHvn/Gi47EJmRsFjx7gAj9c05PKHK5GPQ9/zNIZUJIPlMfwpyRqTlkXP+6P5ikwQ8lW+ZpGGT7Y/lTxIgXIkBHrTRgD5SF/ED9SKFZ92DEwx6EEUbCsKHjfAZ1bPTOP8iozFFg7VUc4+XB/nmpSpYgNt9eVOcf41G0TB8rGhTnBwOfSi6CzFEYPLKD6FgKciEbiFjXn0pEVugLpjqMA4+vApwSUnG/zF/wB0D/69F0FmR7ZW+75Z/E/zqVUAGGBGevQgn64FIyAAhgyn/dP+FCnbgeaPo3X9aeg9RCsR42Zx0zyaQgJjZHjP93jH8v0qRssNvDfT/EU1Iwh53j15Jp3ERlpVJ2xsR68f45pRJMTnYMd88/0qQSKP4jnt70hfnJYnt0qbjsNILg/u493uMYqPDKMMtuvqQSD+oIqUsrjlyOOhXP60qBgDt2AHsykfryKQ7ES/Z14NwB6gEEH+tKpiGSk4K/gaczGJvmji5HOMZ/UUxb1dylozz0O0ECldgPJVlwNhI6YBU/nTRbyEswbGO28n+dSNPbgkjYcjnpmgCOQblVdp9Qf6UK4Ef2eU4O0lR/eYDP6GlMZGMKQc4++f8BTwhU/LnP1xQBKxHzMOadmLQRIt2N0rD1GM075BlTKG+p4/lSGR1yG4x3wc/jQshxzg59wf50aj0EYIAQpQZ7qQMn1NMJBcAopA7s2cdulSHyjw0I/75B/pSjy2UholOe/T+VCuBBiJG2hmH5//AF6QC3LK4iyR0ZgRk+vJz+lTiKDosYXtwf5c1G1vaHJdJAehbqD/AEp3FYQJDKykFd3okhBP1GcU4xLuwWYbeeXzj86b9ks85DSBT/tD+VNaxgfKxzMD/tYI/Ki4WJvLJbcspX6YIpxLD7zg/gBVQWaxjatztb6Afzpnktxi5BIPToQPwouFi3ufAx5X4uf8KKgSOfGMBgOnNFF0KzM15dnVWP0xSC7iAAOR6ipQjEfMOKBCmMlQffIqybDVkVlyCfoR0pSxAyCKcFRTj0/2qimk7KoA7H0obAY9yo68/SojcE8hQP50ph38lkHPp/Sni0BGQxz34qG2MiNw2MBVH86YZX/vY+lPaONRw7E+3NMCpnJ3Ggehdg/1aktnI9eKJnUDG0Nk1BG6jhcjHrUxAK4PFMREyK3SNQPYmmHePux8jp3AqVlC5LORjt3/ACoR93CIzKO+ODRYAV5f4gB9BSNvPBySTj1qwjAcFB+dRybjykQPPGMcUWAiSJmPzMR7CpljIHyqfx4/nUibwnzsFJ/hzyPapI0U8hs00hEIVlAxGxbvjAp4X5fnXDfWrIUA/LkZ9T1pDG33tuaYihPDvUhfvdveqRUgkHIx2NbEmI43ZuMD9azGhfqzDk9ev51LRSEdQqAEk57dqYD6gH+dTMdygHk+vTP4UsKbTv2scdM/4UrALEgRMhSWPtzUgjkZj8u309cVOhVFyBge/eoHvGz8gA5wSeRVKyESpbMOWOe9Pe3RxtYdPWlgczpuXNOlkSEYcncfTk1VkFyk2nvuyrKAe3enJZBCGclvQYwPqalN6vIAI9CcVA0k7NgM4z/sgD88VNkBaWNRyecU2WREG1sZPRT1NVUM2/LM3uCQBSMS24sPmyMADn86LhZkLsegwAOOmOKZtPapDntQFJPHFQWiLFAFShMd6eLZ2ztVmx6A0CIAPTmnIWVwVbDD8MVZSxmbkKAO5OB/WpPsvkKXO1mA444H/wBehJhdE1sZTH++A56Y6n8O1PdSVxtzmkhyyZdQOKV4CyttL7iM8Pj+ea0WxHUq3LeXHtAA3eh5qkf5+9SyJsbDLhh2zkikVGbG3bk9iR/jUPUtaEeF42lvxHFTRRO43BsAenX8qc9uwiHILZ+Y0w/u0IUkMeD7+1FguRuTnGAo9Ov60iMF5OTjoM4ApSjdQCe3qBR5bDkgge9LUYNIzckke3anRozHduw3bJ603gAFVI+pzVmCSPYVb5ec7uSf06/SmhaFmIfIAxyfXNSiMAc802IcAq25Tzn/AAqcZxj+Yq1sQQHAO0/yqOQKB94L9OatGMnOOPwqpItrn94+7n1P9KGCI2mUA7WGfzqtMd7g5BAHBbqD9KsEWo4Ak/4D/iaiJQcBAfqTmpbKRAB3GKVI3Z8L+lSlv7u0fr/PNKssinKu3HbpSQy1AkkagMAf5mpA2M5pkE7ScMvTuv8A9enF1HUEfgatEsUSRt9114prZyAi5zz9BThHvORwP90H/wCvTjbGVCrSsuD0UYpiIJN4GEI3+/p3qCSCV2BZunvwPpWgunR4zuc8d2x+vFK9mx4XB475AqbDTMkxqnJcE+g5qQTAcBSfx4q8ljLk5VFxzleTTZLS43YUMV+oFKw7lMtKxOFx3+UHP50bZCuCpP1qY2F02cxsfqw/xqQafcdAgGP9oGizDQpESh/mGO/XH86sM6+VxKA3ccmpxY3WACBj6inHT5zknaB/vUagUkhfdubBVuhyM/l1qX7K5+88g/AVOthLlS7KPxJwPbgU9rYqMRSAt6lv6c07ARx24UACRvxqQWo3htxPfBbimrazA8spz7k1PHZKpyzYz0GTz+dMkYIGByuBnr3zQY3yCRnHTgcVZW0XdlSR7dRTjC3ZjTAqAMjZKk/TGBUqrvUjkZ9QRU3lMPvEj6U8Kexxn0oCxXMcnbDHH0/Q8frTV8zdk5GR6CrYjJ60hVVHLH6Gi4WK5jLAAt09sVG1rLIPmlBHHy4Iq6ibuVwf504K4wAFwe/cUrhZmcI7hSB5akD3pklo8x+cNntheB+FawU4IIxSAADA4NAWMf7DIBhSNuc8jnOKQWjHgvGD9DmtgKO9RSQo/DqGH60WDUpJbMvG9T77ab9gTO5pSM+mB/jV4RqOACPTmmvExU7WGTQGpTS1tSchmb8f/rU94rZMFjj6k1MsMoHKhvxz/KlS18wMzbos9MNkn3xSuVYousLH5EJP+ywB/I0q2kR25Zlz2bGauiwYMSs5x9MfqOtQyWdwH+Viw7fNjH4f4UgsILOInjP0zUM1m65KIWHpwTUoiu4yN3mADvwf6UvmFZBm5YjPIKHBoCxTETKQTE24e1WYriXPzxll7fLyP0q6zLjKsDmq0kkiklcgD1UGi4EiFpBkpil8oA8ZH0xVT7TIeNyj60omlxxKvPqBTuFiy8ZI+Vyv4Zqu0FwG+WcY7ZyP5U0zTDpOCPqMUpknI4lB9sjFFwsOC3I6sje+4ipAsrAZIP8AwMVWEk3RmB9Mgf8A1qeI2c5bGD145NFwsPdHGRvI+jD+ophty3LO5HoW/wAKayAHJjbA9OaTzVGQCy49TRcLAbUr/Bn8TSmP5R1BHpg/0pRcY4yx/nSrdHoIyV+lFwsVwFj4RiD3zn+lTo7t1VSB1yDk1IkquCWAGOmcU8LkYHFLULETIzKQDtJ9KiSLnEkef9pc/wAqsGJud0hYD+ELimPHKDlScelJjG+TEnzFjx9KVZZI+Y5CfqRgfmDTAGJwysfcinmJmz29jj+lK9ikrkgupe5X6EjJ/SnC9KjJjQ/iSP5VX2OpJEYce7DmpEkTADwsrd+AR/P+lNMTROL5CfmjIHswP9acLmA5B+XPXPSmpHHKuUAIHcDFVblBG4BVjn+LHH607smxZkSKcbklwf8AZJIquIQGx58J+ox/OoQ2D8u4D8M/4VN5z4G5s/VM/qc0NodgNrKc4RGz/dakFnKQdyhSffNSRvu4DRj/ALZn+mKso5fo68emR/OhJMLlA2ki/NwT/vEH9c0quIyGIkGPRjz+GDmtAhm6HIH60xljGPMiHHsBRYLkC3sZxuDf985/oKU30HGd4B9h/jUhjtSdxH4gnFH2eA5xuH0yf60XYaDFuIG581x9cgf1p4uEHQjHTuKi+yjPyqp/4EQfr0pr27IMqMj0yf6Ci7CxYM45IlUD05pBcb2CrNgkf3f8RVdeeAoX8TSlWB43ClcLFouykGSUDPQcDNNlkCn+I/7oFVGBJw7E49Wzj6UGKMdX4/Oi4WJW2P13H6tj+tOEcRGGjUDHrkn8QaYluJOVkH4DNSC1z96RjnsQAKNWPQVYrUD5UIPrk5/nUm+POChIHuDmopIJDxEqhR3OAT+dQsHhI83IPvwD+NGoaEzmIjiIHHQc/wBKjaOPqUeP/dYnH4EH+dNDhsfLn1JBNPEuOsffoMildjA52fLduFPZgeP8/SkDTJjbMjAdjgj+VWEKPw0eD27/ANKBDG7YXev49f0o1FoV1kYsTKicdNvBz+dTxTQYw2VB9G6fSpPsSHuRjj73/wBalW0VBg7jn/aJzVJCuOXY2PKcFfqDj65NOCSjpID/AJ/Gq32ZkberlR/tYI/PqPzqVYjICyzHA7K2R+VDAe0kiH5lDDvjqPwqMumBlXQ/iP5ZFKVfOC2R/tJn9akWNcDMYJHUjIH4UhojSVAfmmJ9Q/GP5frUzAPt2YX/AGlOCf0xTGWNQFYlSenJwPw6U0CLAXdnGcDgYFKw9SUK5BBkI9PlB/limLAQctKW/wBllH/66UxLtycn8cVEYZS2VZ0Hu5H6EGhEjy1wGwEjK8/MrEdPanbpMDcvP40irIF2sS+ffB/PNNMkinAjIb3OT/hVAAdmJ2oOO2SD+uae8jDhojz6YP8AUVF5s4f/AI9sg+jAfoc/zppupAcNbSjHsGH55qRkvmKzFTlcevH8qkWJsAqz/mCP8f1quLpTyysjDGNyVJ5kbBSGz7jj9KaFsSbWHGeTyPb8qdtLD5gTxnjkH86hCDBIZh/wIj+tAiZXDLNLyPus2QfzNFgJQgz90gfhkflQwYcKQPcDH6Ui543MT79/6ihjgEjJ9DkUrMeg0CTdy4P+fpRJCztnz3TPpijzNwOVf/vk/wBKcCu0Ftwz3IIH5mjUZEYZQeJWI/2hSosmRllI9FH/ANenNcQxLyrtn+6uQf8AGmNeWxOGDD13KRj9KV2BKc/xc/hTQH2nGTj2OKRZYZR+7I47gA0qM27AXHrleD+uf0p6gMMxUsGQ8dOcCl89iOIW9vnxn0GelSMBjdsdu48vJ/lUEk4OFEU6kd2iPb3oCxKpbHzQqPXkEj6dRS+euMKUP0YVAihiAWlGeuQ39aDHnIWZRn1JH6H/AOvTuhak7yykfKELY4G3v+BNR+fcHAaFCP7wkwRURjuBwsqvj/aI/wA/nUqPLtOVBI9/65IosmF2g8914a23Y/2xRTgZm/5ZCiiyC7MhkYAGWQhT260jSorfIrN6VFhjyx/XJpVjxzycepxTuKwwyMxwyhB/sjmlkDbsZYLj1/nUx2D5RyfXrUWBvGThT3JzxSux2IvJbnORipEtnk6dPcmpnjZSAgLqR2OAf61YWZY4wXQBjwF4yKaEyobBwOGX9aZ9ilHXafoauedI/EcZ/EGkMV24x8wz2GB/WjQCAQxxLlpct6LycelQBW3gqvPtk1cNsYwDIWP+4M/rUbTsq7YgVHdj1P6cUgBI2bLzqAoHG7gfkaSaTbwpXafQ1E2X5dmb06n/AOtSrtXOce3GaLhYQMRzkjHsTSiQE/NKQPfP+FKM4yCBSFTjB/nRqGhYjtrdgC8wJPbpVqOBET90o2n6nNZuxTgEKMfQVZimeKMKr4XPpn8B7VSYrFsIQchCfpzUgyBxxVRblurFSvqBij7XKCxCqx7Dk/1p3FYdIzFivkMwPTdyMepqtOJF5Kqo/wBleKuwXKtnexRvbOKeZYDgM+78M/0oeoJGOc/xVZQxyJhSwYLnoQauNFayH5ZASTjjH8qDbQ/KVUZHcZyfwqRmc0bPklm/4F/hUtrbxHh8E5464P4VeConLEceuOaDIQAEiLE/hmmBIiBRgYA+mKSSGFvnkjUsPrUyJJty4Az+JA9KeIezBTVCKaR245SNfY4z/OnEI3Rc/Uf0qWUwQgg7SfTqf601HD8gqmTznFLQCtJDnJWBD9Rk1Qc4bmNRjjuOfpmt4ozLlJFORnI6VWuLKVwGh2Fz1BQAkeuSaTQ0Y27khVVj171IkM78rbk46nYT/UVfFldn72YwevI6fhzVu3haFcyys3+zwR+lKwXKEEFxld0YRc85VV/rmrqRM2dwHGe4PT8BT/MDvhYVPGfmPOPoM804LOjEpbJz1PmdapJCuQPDIWKrgccbiR+dQNZTkfvJYyp/urn/AAq8FuC4L2icd/MBxVlFbYQyqpP93p+tMLmLJBFasrNvLH06fkMUG5dkwsDEY6kEH8un61tbFAxgE/Tik8oHrj3yAaVguYaaZNKdxdFLZJHPH+frThpZX725semAD/n61qfaYRL5YOX/ALpBH9KWSSU4KRAqf4uP5UWAzxbPGuVgzj8TUMiXB5W3cnHcf4itcpuVlY4Y/j/WoGtQPuspOP4mI/kRRYDHMd2CR9nk59iaZsuCf9QxPvGcVuxQT7eZYgvbaCT+eR/KmvFe5+Ro9vTljn9AKmw7mL5U4+9bj8ENOSMEYktZCx6Y4A/MVrtBet0ZVzx9/wD+tUbWc7jD7c+vmkZ/DFNILlSKeKBGQWshI/ED17Vct5I58YgkVR0ZgAPz70Jp79JJyF/uqc5/Hj+VWIo4IAdvOevOT+mKaExpRGypDAHrjn+VQvpdu33Pl/CrQlh3fLtz+dBYY+XgfSgRQbSMk+XIAPRskVG2jS4/10ZP0J/pWmpc/dKn86eofncAf93iiwzANokb4ldAAM8kjp9anjitegaMt74P8q2T0w3PY8ZH5VALW2U5W3Xd68j8uaVguU8SdIzGyj+EggfkBT43kBw0A/4D/wDXqwYl7xj8yf50gaJeDtH0P/16ewDRk8CFsH6U9Yt33omXHcgY/Q04GNuA2CeKFDKeJ8j3A/mMUAHlkDjimsJV+4m71ycVMH45YGoZ7iSPpbsy9uRyPwpXCxVknu4xlrZTjvyRimx3szDC27E/7INTpqKnh4GXH+0D+hq1BKlwrMjEBeu5ePz6UrlWM/z7wn5bZvyNOE10CA8W0HvyMfrWgocH5tp/E5/GnEFxtZTg/wB3HH60XCxnm7EY5O7PQLz/APqpi3Uhdcxkg9znj8BV42aZzlqfHbRIckA5/wBkUXCxULrIPkwWPY8gUCKQ5IZB7d/z6VZEJJ4VFA6Be/1pot5SWPAOcjDtilcrlIDHPkBFZmPsBipLeC4ZsHB2/eHII5xgYzk+/SpkhuAfmmBHdeOfbOKfhhlWWQKeNuTgg/jU3fQaSI1jkY/LESAe/A/M1N9mnb7qsABkllJB+hzSoWAIXcASc+/rkY708Fsffc47Fif61N5DtErZPCq25zzgqVH559KlMfHA5qRSM4KjOec04xP95QWH4VSdtxNdiERnstBUFcMCR7jNWYo5+0ORj2qYjjLKygjvgD86XONQMwW8XUIB+YqTKdCMn2qzOxXgKWTPO35jjueKjZIQFKhueXLZJA9hn+Zo5w5GQFFP0/GmlFB4UfrVqdI/LJhLZPI+XPbpjIPWq2JQjF4ssOcYwcelNTuLkFVVIyeR9aRkT+HIz1b0pHkkUA+QwH61Ua+VTh4ZFH+0oH86pMVh7ORIyjAAGQT0z2FNjuQflYBTyckjHsPxpyXcJU5bb7MpH9KYbi2POFb/AIDn+YNJ3BDXvWQ4CgjsBnJ/WpLSZpyw8pkA5LNk5PpzjipIWBDNGoUnj0P09/wpGBPTqfx/TNCQXHFzypBx+FOXB68/Tmq5glLZkYSAfwkYH51ahVUZiEjjUnooyRx60NtAkhp2jrxnnNNHlfeZgefw/PFLJBCzMZCzZ6DOOfXioo1EeVZlZT03oDj2zx/jSuwsuo/bBJ93aT/s1G0EbHAJH45q0bxlBCeQqkYwsYUD34zmq2ZN28upGenAppvqDXYhbT4+drEj04qBrIY4Y59eMVbeY5woxVd5JScDjHX1H4VWhBXa2YDG/wDMED9M0CBwOHXnqOQT+lOkmlRmBc9OFwMfnUQupx97aT6kc/0pDsRndzlG4px3Y5VwD9anF2QuCMt6cgCnfbWYYCAA/wC0TigCqd/G1pOewB/wp4aXbt+Yj1ZCf1NSPO7YyG25H3eD+B65/ClQpIcL54Of4mJ/UYoAhEzRnlFP6GpVuEcYddoHpyKshVxtZWb03c4/MUohz0QDHtVWFciQREblC8/r+dPU44H8qSRHUHain/gWDTE3scNGQD7ilYYruy4KqCPx4pRI6rk4PrjJpkgVT8j4bvuJOfxqFmkOAzHn/azSYItLOrcg9KUFHHOPz5qorsCQzN+LHP65p4bHRRz1zz+WKRWw9kGcrkjvjn8qYyFuACfwp22bqsZ56cigpMRzAS31AoC5Hl4zksyEep4q8shZQU5GO4/xqCJGAy8SjH4nPr1NPM23Pytz3PT+lNCZDLhvuIVc+o4NMSK4Y4Kp/wDWHbGalF4DwCp+hP8AhU0cysPmA/mPzOKegtSNoJGHIUL9Tx+ApBYMTywGfTmrIMXcgH6j/GnZBHykH8aaSQrjY08sBcEqOlLMgkTDIrLjv/8AW5pd7jOVBHpkjilEp/iQgj8aYit9mCHKxEfRj/KnhHx8rlfTcM/zqctnGF/XmkcMybVYxnsRg4oAqMjq4Ekyg9hnBP8AKp0ZsZXafx7/AIVBLa3DuS8rOp7DgfkOn5VXaALjORnuQR+tTcpIvtIc/ORz6gE/riozdwLgOy81XSNtvXdkdWJ4+nNI0TDknp6cmlzD5Swxt3bjIJ7qSP05pfJhkBJdj65wCfxxUURiTpkN155qxlpASoDY+n9KasLURVjjAVX6DvzT9ocbSxB9V4qBvOHWBs/XNOWQoo3RyGmhWYrW0mfllPHbOKcPNA2uqsBx1yaaLuPo25P94UPMesew9e4H0o0CzAxI/wB5pM+xyfyqMWsTfwycnncR/ShpZzyWQDHTj/69MDXPOGJY/wC0M/lSGi1BCiHAzk9ckkVYK/Lw3WsxvtfeR/0oSW5UkMCQe/f9KLoLXNLBHTk+nApASOox+NQI/Abc49Qx4z7f/rqUvIoycnPSnzIOUkyw5X5fXHU/WoZGkJyhCnrzyP0xTkuFdsFTk9yMVKBkYPIpWuK9ir5l3uwroQP7vB/pSi6uDlWRhjjcAP5Zqx5Y7YGaa0WeQM/8CIosh3IRckbg0icDGGUr/XH6VJHdRN8sgUH1Uhgahk0+F23bCrE54x/Kozp3UxSZI6BsD9aVirmkSuNwAZfXt+lRl4x1yv1BzWb9nnUnIAI6YbH5c1Iq3kaqV3FeysQw/A9qBF1XjJBWVTntnH86kAJ5JBH+e1UBeyo2JoVC+zY/mDTzPbkZWYoT6YNAiwzr91m+b2yMUnlKQSJWOf72CP5VGkinBE6kexGPyOalXJUFWUj6YP5ik0UmMMSAEHsMdcZ/wpmx8/KoPpzU5TKEFgfr1qJkCHnnr2J/lSswuhggffuEShh6ID/M1MEZeSPyH+FNCMwyGKjHfJ/mRULI4+Y3BYei9fyqlcktHIGSCKaZCBn+lU/tD78K0gUd9rY/WpVdmJ27s9DkEZ/PNO4E6sxAbace/wD9agy5yrKD9R/SmoH28k7etMkIC4YsAOOMk0aBYezqwAK4x0K8EUp+ZCFdx7nDH9c1CrJ1Jkx/n2pVaNs/fP1z/SjQNR+xwQSS3/AcY+uOtAJXl1XGejAiowI1bJuCuOzfy6VOrowwjq3vkH9KAHKFbDDcPoxpUVwchjxn+I/403J/unj3p3yEYZW+mcUnEaYFGyCWfnsrHH9KRljKEFCze+D/AEP60hBA+Vyfbdj9RQS+PuBsepyf5Cp5SrkBEYfIjYY7BRipUMXUPkn+8QP8KcATjcmM/iP50jAjkrkfWnaxIoI7Yb6HNFR5SPpHj8hRTAzFQk4YlR6qDn+dOa1JIKOChx65/EdvwzUi3kh4aBCo7ZHNTRlWPNo7Z/3cfmcUWuIqCBv9k49yaFt5ZD8qE4+mK0THEB8qEZ/hGDj+n61LEAF5Tyxnocc/WmkMggt8Rgsqh8jOOaleBQpKxKzjucZpz3NupwZVDHsOT+lRtfRr8qoW9x/nNPQkgkF0D8qhR2HWk8q7LBsHHpxgn1xUjX7MdqwgMOxbkVVke4kc7mZVPQA8CloMlnjnC5ZwoHX5if5YqBZoh1MjY9FA/nTkt55fmZ5D9WyMfmBSmzlBwVyB06D+dIB/28dBCGHvjNV5JlfrbRjH4H9BUgspSCcBf95sD86aYIkOGnUt6KSxH86BkSycZEMf45P9aUnPIjTPbgn+ZqVfLC7QGPfPAprMTxtHHT/JzSAYPl27goP+4P8ACpld0+ZW2gc5KgY/SoTv3EnHP8vSnKhfONzAemSfzpoCzHcMVbzUiIHTgDP4c5NPX7HOPmlMbD+FTgD8xU9tYweWrMjEnqH4P5DFWBbwgACJQBx93+tUSUP7PSQbkuJCvrkEfpSf2YuMGVyPwNaaqo4HA9M4oIY9M8UWC5mnT9vAyw/DP5ilMTDHyYAHGGNXirZ4UnHvgfyzTlGMAj+tFgKEVvKfvCNM+pLH8OBRJHcJjy2HJ7YB/wD1fStAKD1UZpWhB5PDCmBm/bHify2BYjrnH9KQagS3KFVPfqfyFaIto8H5R+Cgfr1pvkrnGD+ZFLURlM0szsypKfX5AAakgsXaQM8BUd2dufyzWqBtxtX8z/jmlDnOCuB9aLDCNFRAqqAB+VOIHc01T3zimmVRjJGD0p3ESBfekAHfFNMqDkso/EULJG7DawOegyDRcB5C5447ZwP50mPSmyOY1OSFz/e6VSN7MCAsLOT6bsfl1/Wi6CxdZznaOT3zQpJzkYqmZrhukI3H+Hv+NWIm+TLrhvTrii47Eu0Z5pHWPYwboffFIsoJwMj8DTniDqQehoEZsjMkhCopU9G3gj/GlFy6qrP5ZA9CQf0GKdNpsh/1ckZ46FDz+OaqS2lzC2DAGA7iMYP5EUncaLBcy/MbdWz/ANNT+XOKgYxK5zAi+v7xiQfXiq4eRMkoFye6Hp9c1PHKihVmhBJGQVJwfwpaj0ANar8xSYNnGUIz+B4NTjUQoASJyPVjk1MkVu6A+SAT7f05pTHDHkhCCf8AYz/KjURGb2UbWaMBSejHB+nNKNRiI7DH0J/TNDWwmfc7sc9NqhcfWnGxiBBIJ+vf609QJ4LiGVcpIrY7AgmpMo3TBz7iqy2cfXag9cjP61KkaKPl5x+lMRLtB6gUgA5IAxTSMjOc5pMHPJxTEOLgE47e1IXBGM00rn/dFIdq5AcDH4mlcBGfaCQGaoDerg7gUA67gRT3nK/dLk9jgcVExmIyJSfZlB/Si47DXubcnnfz6DGaqs1s7clh+v8AjUsy3P30MUqdTtUbsehGM/lTY5o3OxrdQfpz+eKkY+KC3kyVcnjJAbBH6VJ5KxfdBP1OaWKKNGZkVQxHXJ6fTNTBPmzwfxpgU1mHmbflLexJI/pV2N+OentSeX82diknqdvJp4H4UaAO+U8lQR/tf5NNePzG3KzLkchcEfl/OkzgfMQB7mmyIWiYwviTj2B9u/NIaHh0gG1pR9DjNLJfWscWY5WkkP8ACBwPxOKyJWaSQmUMXyd2R3ApykYIOSfyqXqUXZb24lAWEFc45UEY698n+VCzsNu9Z29QpAyfxB/So7I4Jyo/3u5+o6VohweHxtz3/wAKVh3IYp5WGxY8LxyxAI/EAVeQZCgtkjrzmqoZScrg+nvU8YI64PHSkxosrHu6EU05J2lXUjuwAHT2zT4rgIV2qGUD+Jsc/rThI7yYZz5RPHAJ69O4/Ss22i0kyMAg7TgrnvwaZK0AYBhIR6gE9KnQROnlvIyKucAsffsOMc+tTxpbJwsKN/tEDPFS5srkVigJrKIZCztjvsIH9KcdVsQOSw/4D/OrUpYE52qCfUd/6CmKts7fNJFuHoQSf8/Si4rFR9WgYhI4g+RkkyFSPXsatQSNt3eUYz6b9348UyO5slZlM6D1+QHj0yMZ/Cj7dZMci6XaRwNjbvyoGifzWUnHfrioXfcMFT3zwBx9KWO805lYm5wV4OVIIP4015rdwxglifPdsjB/MU7isMYRspUgbeu0cA/kRVOQxOdu2RVOfvYUCrUCy5JaeFgScqnOD6A5zSScEq45H6Z+tUtSWMtdNg+VxPMv/AmI9zgcfmacbNZstFIJF5G4yADP06fpVMPMAwKh8nO3dgEeg696iWe6RhsjKHdk7WI3eg64otJAmguYmiGXXCnkZAIP49KpAgnK4B7heP5VfeOabJlnK7+NvBx0xzVdtlozKsSMzDG9m5x14HY1ab6ktLoV9r8YkkGOn+c1ajmkMZV2GRjDFQMj0qmsijcCrDPo4P8AOmiUDcSzLn7vQgfqKq5Jor5jNtLA/wDAcf1qZY2H3ifw4qjaysW2oySH3UjA9c1I10sZADlmB5UY2nHUZ64P0pMEXUjG4lWRcf3mxUMqt96Xy2DcDYxyT68VRe8JJKBQTwflDYHsCMfU1ApuLm5QNcM27OdvAUDrwCBgVKdinqWhFGz5CgbcfLjP5imm3ZmG3KqSBnGDz681DkRyEJKCVOAVBJP0PSrUUx37Xt2VSeHcMwJ7D2NXdMmxH9nnSbaJYxzwGfBP4cGnFCwKsuGH8S9/wPSp3hIZnQKrnrgY/X/ClijIhJlYBs/dXp/+umhFKSJ22g7ue/X86ikidAp9e4Gc/X/61aJO3tnNIwDD5QRmna4rmZtHfaD+IoGAOD9TnOavNCpGGUH3xzTGt4Tzt/Xn9KVh3KfXkA/XOKdDK0LZVAWHG4nJ/lT2SNCSHbH4n+lJGYN2JN3P4frS2AspeAr+8yPxqxHMJACrZ9+tQhbQHB2fRmP+NTKY1wI8Aei9P0q0yR+QepB/KkKp2VajZ23ZVQfqcGmrOAcGJyf90kfpTAJbWOQd05z8uKgGnH+GXBHTIxirSzI3HIP0x/Oneap79fYmla4alZLRlTBKt3z0oaJlJJ8tcdyuamMufuyJ+IqKQGT7s21scquAD+BFLQauIHU8NKh+nGaXzV2nDhfx/wAajFqQPv5/M0hi29cH3IFK47D8BuROw+jCk8jeThwx9e/51Hu2jAUce1HmALxtz7UrjSJY7YI24sSfwokhVsZLD8ARUBlcDKsB9P8A6+aQTT4yrE+nAxTTFqOaCMDc2fypqxx/wsD9QBinLdTAfOoGfXBzVhJGkA3RKQT17frmkBBzGcB8ce/+NPEknBEzfn0qxtjPVAR9KUJEeNijNPlYroriWYdZsfUD/ClW4mXhmVh7jH8sVMIY8cKB+tKUjUclRn6UaoejES4Yj5lU/jmke5zw0RP1HBpGiU8qwAHqM0wqq5VnUD8Rj6UXYWJBcwkYZAuPwFSjyWGeB796riMcbSpz2Jpwi287ivp3oTBoe9qh5VgCe1RiOZOoJX2GR+dMczD7rKvoSRUsE0ij55VbHvkU9BXY1JZC2NrDP+yam+8MOuf0/lQLhcc/4/yojlik4V8+3f8AKgNRpKKcNtGOnOCKHjEse1TtGc7h/jUpTJ5wfqAai8l1fKFAv+7j9RQFyvJay/wOp+owf1qPyLheTCrcY+XGf0xV4kquCc/gaUM3UAceuRTsFygJbqM4ZHUD1yf1Oaki1FjkPhvTHB/HiruScAYB9+R/OmmNTy0abj1IANKwXKzTl+smM+3H5jIpYkuC52hdp75wKmNuhHyoh9yODVd4rjeQigKMdwP1zS5QuWwjpyMkng85H+NOLdMgjNVrc3Ub/vOmMckVI15BjbJIoI/2garoHUnRjnrTs+1VRLbsCBKD3+8c/wA6kQpjKMSOpwSfwpXCwGYKDmOQfVcfzxTVmydrK49yuP61Or+jD+tKwU9x+dLUehFtX/bOP7xpCdvTA9s4qQx7umR6d/0pjwhsEgH1yB/SgQK2PQfr/jQZFUgsVP4Y/wDrUfZVx0P5UxoFHUMMdSP/AK9LmKsSGSGQYGw57YB/Tio2wDuRFJ5z8oB/UH+dMMEWTlGyO+Bn+dKSoOBIeTjDcH/GhMVhFu03EMoHP8Rwf0GKkWcNzGpOeuG4/nTPLikXDANken9KqPZOW+T5h7DHPp1oCxfMpz8yMPqRSmRf4g/P+wT/AI1miO5g5ZXI+pOPpUiXe372c+/P9Kd2Fi4HiZsBsE9AQwJ/DipPKGdyuQf97P8AOqYuZH4ZVcem0/yqVDEDueMRsRn7xH6cUrgT4OCrMWA6cc/nSqVHcHHrgH9MUilcZzx9eKXKEbj90+mMfnTsGo8sZV28HjHXn+dQlDnAQN6YIxT1EXRcD6U47c9c+galYpMiZGGA0QGOMnrj0pgijGCGXgZ57frVgO6glTk0x9r/AH0APHJUH+lGqDQYGJHy+WxPYsRSxmRjh4lAxnhsmnb0U5EhH+8Rx9Og/Sm+coxmZPc8D8uDQmKxJtXOelIRxx/OljEbkkTjgZ+bB/Uf4UMCvB5qr3JsICR2Jx702T5lJZH4HVRk/wCfwp49RSH2yf0oeoEBmRORNIpPYxmipssOc59j0FFTyjuUlmt1PyxNn1NK944G1I1yeCck/oKj8mQ8bD37j/GnrasfvMF/Mmi7DQX7VKwwdo/An+tQM7nkkMR255q2LWPPLMy/Uj+VOEEQHCL17lgf0xTswuhkUKtGrlWXj0wfypCGjfCx5I74zVqMRAjaCD+f6nmpeRwqlh7U7CuUWWdx8wCr7AU5ICOTGXz34AqwYzk/ujn/AHhQIwTzHj23Giw7jEklBIZFVc8HIPH0FPZ168dM84FOManI2469zUZtgfvMRj0NFhFa6laVQVVdo6luf0BqBUUnDNn6Dj8auHToWzu6n+IcVJHaRRjCLuOO5z/PNKwynFZtJnbxnvyKspp64BeQn1C1KqufvIvHqcYqU/L/AAn8KaQrjIrO3HRc/wC9z+nT9KnChF2rtUfQDP4VC8rqBiB2B7jHFKpZhgqVB6DB4p2ESnLDjGfzqFjcDkRIecfKeceuTUoU/wAPH4UjEjgso+uBQBXZrxukSr+INIkd2XDNKVHcHGPyA/rVhCGwQ4POOuaN6qMnB/EUAMMUzZ/fkDHQLT0UouCxY8cnH9Kcrt3wM+9G7nOOKYCj2pBv7AD8c0BqeCuKYhF3D736UHOCBwaXg96RnUdKAI2D/wB7PtgU13Ea5bdj2GaWSTaoZVLey9aiW4kk4WFgB1ZsAfn/APWpNjK0txGW5MzAfw5AH6YNV1cu+UUjHP3Qf6f1rRcQ8mTaf5fnxTRdW+CAVGP5fhUjIDbMQN2Tu7c4/Lp+lIbRt7FWcdieRz+HUVa+1IOjYz6g/wBBUcl0inA3P/ujj9aNBXImsgiZ3k46sRz+XNRAQBQPNlk7jAI/w/lU6zNIDshbp3Oc+3erEQkLfNBtX/awefXGKAuR2oQcx2zox9QST9c1cUHvx/OnDH5U1pQvBwKoB44ySaYZUBIZgMD1FNDqw4JNNOOiqSenc0CGtconAVmx3AwPzp6zRtgnj2J6VC6TMuFIX88/qagdirYlLFuoBAxj2xRcdi+WDcjB/GoJRKRmJgDx9444qm904GIo1Pux4H0qD7TOCSZSSfcYpXCxcYXikk+WB2Oe35VXa5fkNMF9kUn+dMe5k2ZZkbI5UrwP1qJpY9wJii4+uPw5pXHYsi/ZeF3Pj/ZHNJ9udgQEOD/skn6jFNjuoj8rREL0z6fgatrLGflRgxHUZzj8OtAFVxcsuVctntgrj+lCveqeHIUcfMQR+VWmlRTg/wCJqrLcSEbViVc9yQSaBEz3oQAOQWA5Pc/hUDah/dyePpVVo2V8ty35n9KAX6/N+lK47D3uZHGC7YPJ7AUwyMerN09aMHuCPWgKpBywGKLhoKkzLyrH8TmrCXT8cKx+pzVZAueWP4jinEFeF4B6nIzSuPQsG8HZMMeCe/50CcyHAgD+5/karHB6b/rnNG19ylN2QeCOKdxWL0ZUDMkSrx/CP/rUPLangkj/AHSw/limwtIY8SsT15Yc4pGEXZM44+lFx2FWOAtuV5M9sEnHtjFW1IHDEkms8TCMkCNQCODkYFC3KhlMso3ehwAfoKLhYvyKpRmDqFHVTz+lVmlieMqJcc5yMinrPHxnHT15NIoifJdlOT0wMf1o3AjSGEjO8Pj3J6+1TKIIx91dw6jHI/OmkQA5CA4P07e1LHLGpZViX/a9D9eDSGh/2uMNtAb644/nVgndtBU/NzkiohdIh+Xbj+705/KpJJ0kG0IySKQTgZB9vT8qljRGBIkjKBuA/u4AP6ZqzGwI+YMPXFVAN3In6dVYkE59OP60GSRZF2Nvxx05P4UXGjTMcXlgrv4yWOcD8qHeKJSRFJ7fvQST6YOap2xmQqdqqGOMMwP6H+Rq8kBnVSjLKueCVwD64ye30xWMnY1Woy2klkXBVAR05zn2wMfn0qZJgshjleNWB4ViRgenbmp4bOMZJfIH8IIxj6gCoxBAXLNsw3A2kZHPXp/Kp5ky0iEXWLhg80ZGw/KhB5zgcE5+vNMkYuVdJwAMbl8kkn1wcdvarq2OTvMjBRknJJzxxz7fSk8qJAVedwewGUIHpkc49aLoLFGCKZwGVQybj823bnnnBJ64qF47VQRJBGXLYCrJnOc449fUDmrLi2wDGpZV5LNubHrx3z7UiXiLhYVKk9T5YAAx7n9TmnzE8pWt7XzWZntpYIh6gDJ9ORn8SKsPDDFDvMLHGML1JP4DFOacLudpnPH8KZx9f/rVXlux5eRKxUgH5kZQOM9cfrT5gsU1vSBuiWCFScAuSzk9emRU4M85O2cHHOQoAPbrn9OtIbn5w0cAmYkfNtA4PoTyMDsRUS5kxi1Vmyfk+YnAHXGB/OmmyWhZ4723OX8sg9NrA54z1yB+FUmvrgFgy/jggj6YNTOPJjZvJkJHQP0Ge2O3P41D5t04MSWa7Tzu29QB1yatNkNIr+bKxADMWPfAPb1J/pTvIuRu3KFz1JGTjtxjIzSLNIrn92qZ7LgfhycD86aS7FcKSWPYZz9T6+1MQn2eTnjf2zwMevX2pVRwCoCkg9eOg6Dj1qaGLZhmVsH04zg88/pWpbxJJbrK8OFcnavXABxnNO4rGUr3KBghQZHI2g8eneowsnmbm3HrnCn8v/r1qSWqFl2gjHTtj/6/1qF1KNjEn5ZH9KYFaK3eViQhCjPXPT0xxViJZwoSK32K3yuWwCeeORzjHUDrQs7g4GR796QOWZS8o255AJ59s9aTVx3sWA222MTRlGB4EYAXkYx+Y75P8qejbY13Ft3+0RtHrtHOMjjJqM7RHgbsH0yAPxNNLqoAMRz/AHmyBSSsO9yQyRONoccdeTSgKy/LgY796jVkKMXYq3sMg9epzn9KZ9sQAKSq5PO1s1dyLD3wDg5H0phDjo5HsQD/AIVBNIxX5XUr9Rmmwb1YdWxyVzmnzC5S0rAd84pxdO4FKBuz8hGOmcc/lSlTjP6YFNMRWlhWXo7DPbPFQraDGRtJ/Grh2g44H14qMuwPC591NAFJ7ZQ+DEvH4fzFONqAo27+eo3Hj8qurKuPmJH15p4wfuhT+GKLBczzDMvTzMezf41JFLMrYZyAezDI/SrpA7jH41GwBBznnv3otYLirJkHPOOvFI2115wc9hxVRzcRuQJVK9s8fmTSpJNn5yCPYZ/UcUXAlaFScq23HYjP69ajMU4P7uVf0P6GmtNJyFJPtjj/ABpPMJIDQkn1xj+lIaAJcRPvZic+nIpXkYqSUJAHbNAllXOFcYHIIz/Lp+dK1y5G3CHjnOV/mMUaAV2uNpwVH4igXKnqoH0qwHDLll4/Bh+YqNoI5G4wPYKRSsh3IxOOQRjPuackmXAU8n/ax+lPSxUn5ZMkfUYqVLNI2y0h3D1IFADomSMjzXVj24FTrPH03Jz7j+VJsUc4ViOnAJpgjikB3IMj+8vP9KokmEqHoyn6EGgsoHX/AL5xVZrJP4cgf7uajFvsOFmAx/dAH8qLhYmll2HAKn6g/wBKgCh2JDqMn+8cfrVtCT8rNuH+1xmkaBScqD9Ooos2C0IUi2nBkII6ZIx/KpjC3UyLj0AFN+zmMfu+M/pSjeB84FCQXIWt36nkeowKVnjCfvMED3IqXbvznYfzBP4002yEHIPPTjOKLBcrGW2xgDPpliP6UKUOCUb881OLWHsMN/tDj9MUoj2ptHl57Anj8KVhpkAaMnADYOe2at27Rj7u4N/ebj8hUBgbqY1Of7pzTSHXG3zgfRs4/PFCGaS5Ix1z6UhDfw7c/Xis5ZWRsMxGevH9RUy3CNwC5Oeyk07klpGkyN6Dnv1x9aa0oU7WQgVVWWSLLSFmBIwQuD+X+NPS7kJJUKfagViwsqMMCnZyuB17f5FVmnbPzWwbHOVB6fhUyuhjLmM/Rcn+WKLjsOBGfQ/pTJHlVPkUMfw4pgmBOY9pwPutkGlN0iD50Jz3HNHMPlGNPKwCy2u5foevqDzTB9mY4MZj/AfzxUpuI2AMeBjHcCmvdKmN7Ae+Qc/pQLYkWBMEJKoz2xg/4fpUbW0hJb5gRzlCB+Pr+lSwXMLnCuOOo4BNSNLEOr4x+FJoLsqmSXGFJb6gE/zpBPOPvQAj2BBq158WMCUA+/T86QTYJI8th/stj+Zo2AZHdBhgxMuevOcU8O2eN/PryKV2BP3WHuoyP0pu1scOefWgdyVXYZ3MPbGaDI23iPeDweeD71XkimC5Ev4Ypqpc9VmB9AeuPTOamyGOEQA5iYE+5pjEL8rQDjn7wA/LrRmcH5oi3uCRip0MpIDQ/LjncAT7UWC5BsDKGXbER/t5z+VI00nIDgkn3AP5VbEROA0ShR0KtjH4Yppgh/iAJP0H9KAKwMjAkTMD68n9akiiuEbPmu+O2eD+FSfZ48DAU59+PzB/pSLEqthY1X6nIoVwGSTXCjcbcn34z+lQNfEsBJakjv8AKcj6GtFTgYGB6kGo325wwBx/dYg/oaqwiES2/QZRv7rHH/1qchRv9X+ODz/WnhEYnb8uOxwf1qIwHfncD6gMRn8xSAkQKxYMGx2POR9Oh/U05l2jIckn2JpkYI6Rnj/bBA/rTtxHVG644U0APBVh83A9elAjBGVcn2zmjLL0Vzntg9PTPSoi652mNx3+UigLg4w2CrH8M1FlNuRgY/2BU5XIJR3Ujn5ulQMLkcq6sME+4/DGaQyNrg/MRwo6sAR/9b9aia+C8iXJ9st/OplMqZLBQD22EfoKiYRgElIR/wAAOf600wJLe8MqnMjBh3IAqwkjAZMuMnvtxVYGJlw6Rgn+62DSPYwtgxvKoPUcN+Pai4Frzn/h8s/lRVAWZyRk8f7BopAXZLtFcoUIYfh/j1pgugM4hP4sak+yrIwYu2fYU57WMAEljx/npTuxDY7sMMmPaCeTnOR+NSJcJIeOW+mRTDaAHAKj8M/1qaKPZ/Fn2wKpMTFZ0VAWYLjvUYvAo+VWkXqTswB+PFSvGjOA43HsaUQpnHlJmm2BFHfxyEbo2Un1AP6gmp9/GRg0u0c8DrQIweBx70BYajk5+Uj6imtIynt/wKpenSomEZblAT7igCubghgC4Gf7qj+eTVmMlhkH8ScCmiQbfkGPwxUM1/5JwU3H6/40kBcGe/GaUjOc8j0rM/tTniH/AMe/+tTv7QJJAjx/wKncVjSyQOOPamSSsoJWNmxzxj+pqta3Bm5xirQbpQBSkvSDteJkHoTg1AssbnP7xsc9C1axKj72TSCNGOAP0pDKI4Hys655x2pogDsWZ+nt/U1deEOMdKYloI/4yaAI0Kx8LuPsOn9KlWQnjpx607Yn3SD+dKmzd8q4zTQmIWxzt6de9CuGxxinO+zBFCncMknFUIRy5+7mlw23J9OlOGB60vFAFXzZt+0RYPrg/wBKV/PZDtiw3944x+VTkYHBqMSMQSp/PilYZmTWl2Wy25z33ZAH4ColjZTht2R6ZI/lWsFnkb7ygelAjk34Mx/LNKwXM+O2ncj5WC++AT+BNaUEEcSjMQ3f7WCfzqTayAfNn34pCxz1oSC9xQ31H4Y/lQcno2D9OaVct1NIVHamIbsPRnJH5UoRP7o/LNO28Yzz60x2Ke9MB30wPoKYyt/fxn/Zpvmn8qY0pFSA/Yy9ZGNQSWZlO5ZnQj2Hf8qWOWR25Ix6YqxkgZNAyi2m5ILTu2P9kCmHT0X+JmH0B/oauu59ab5m0EsWP0osFypHZwHrFMxHfgA/linfZIjuAQrnpkkEflkVZeUgYFNX51BosFyobKPqM/Tk0qQeWflCjPXPOfqatmMbvmJPsDUcsSAnBcY/2qGgGbJD0APtmgxuBllGPXrVY3TA8DinPezJgDAY98E/1oAc8JYEKoB/3T/hUTI8aYIJx22n8ulP+1TuPv4xycY/rUYvJQCdwIHX5AKW4yMzLnasYDe2TSFG4Iwfwzj8q1ftiRqMxEEgcqR6fSkieO5GQpHbBosFzLWNicBG/EYq1BEQvzxqp9TyfarzwAYxgZ6YFNe3ZIw4fvjFCQFZlBGFkwfoaiWIDo7Mx9yBU25QQXXP0zVhD7Yp2QioLVGUlpJgR7kj9c4qJA0cm1keVQceo+varvmiQlVHTueKcu9NpfawY8ADp/OlYaZUdhI+XhYsT1ZRnH4VPCLcNiSEAf7pBP0zUu0MGj2Lvz97NVVcNvTG7AyoYDGPX65qWUiaeKzGCrMuR9R+VVVWJmwsmc8cj+tLHBKqLJGyhWPc80xjN5p+WMtnkgkA/lSTG0SeWAxwzHBx6ipCgQ7W+Ujkh1IP8qjS383AbKN/stkfnioDkdXY59qLsLFhgqjIkxnph8j8sUwIpbJkIyfbmoXuAg2mNSo6e1FsUuJSqkq4UnBGRj6ii4iYsi5LOT9KeLwoQI1yMfxcc+wB/nVVnnGdjjaW28gfyI6UlxaSQ43uORn5aALgvAo2uwZWOSnQfn1/WrkGswQo8cduwVwMqrEgdcnkED88VlwW6YDZOB2Per0NxGiBRCrhyMh8fp6f55qeRMpTaJ4tUtYlC8orH7srM6kEc8cgY981oJdxxxHybZimefkA69uo7e1YSizmmjjeB4zISQyNnHsQavafpcf2kyRO2xASARg1nKKRpGTZdW+DSfJayKd2flwSeOh549/SrInllDboFwPcHPp0/rmkFs7n5HVccFgMEdDnrzVYuEeUXE0kgTaCNuevTv8AnWVkzS7LAkdmIK4zwArc8ZxgYGB9DULwShuJWDD+LIA6dMDP6mpFluWObZowg/vrgj+dZ1zqd0pZSkTP6k1SjcV0WZI5EIYPIcno7HB75x6Z4oclvmXC4P8AApC9PX/IrPkuJkdt4jPByfmPOO2Tiq4uR5pEu/aOu1h+g7UWDmL0940TYSRVJ5yuBgAdjjv3qncXjJNvEolUNnDEFjxgjI7fhVhbdUb5ppsDkKpI/XNV7t4ImG/z5D23P0rSMTNsitZXnLfK2xuCihSOvfPI/nWj5KlQQCrEYxuBI9vb8qp2935aOYoQqt97LEn+VNS7huZSBG6Ow4O7PH9KvYhkroqZIcjOc5GSCPemxhmceXKAx6HZn68+tTfZkLqpLEeue9TwWkazhSgLkb1bPTHrSbBIrsLccOqgkcuzMOR2C89T707zEtHBYspXp1wPqucfpSXAHmM54IPUDB6j+tNSAX0m0n5tpdmbn9O5pj3FlvkPI5Y98AflVb7XOQSFMSA43O3fFSzrETtGSBgZ27fxxRHDHtLFAx45Y5qhEC3TN8rEMCR05PPXAz3+tWWsJSNzEw8cE4/lnNOg+SJpUSNFTPQZNV5rqRrcys5XGNqgZ/X/APXUjHQooPzTPKR02KRn6mpC7DcqsIx3zyT+J/pWV9peUkK75HXJq6pPkx7Mcgc7cH/GqiQyQLEo5YljwQeh/CoGW3BycDHuKYUJLbmJ9B6H61Xli2nGAD6gk1VhXLiPa5J359QxJA/DFWIZrYH926kkdAQT/wDWrJgMYYh1ZyO2cDPv/wDWxSl5JcSAqoA+VVXAHNTzajNlpV6gEj1zTGuVXk8YrJS9ZTsYEtjrnik85vM3eWhNaEWNP7QrHcvP0GaUOr8gAN2zkEf5+lZ4uJNvCqD7GjzpWXAYCpbGjQIkJG3AxTWSZRy6+3AH9KpRzMndvzqeK4Z92C2R6nrSK3JV8wN9/I9sH9OtOLsPvKD+n86gafKnIyfWoRdqf4WouOxbKxvnlx7kkY/pTRDjG1pOD65H5VCtypwMH8qnjcMeBn68UCsSqoPLfN/vY/wprCKPJAwvfAOPy/wpxcgDvSeeoPIJNMRGskfRc8ccd/z/AK0p5GDGW+oFOS6DdiKj+3R5xsbNADBbruyIVHP93I/LNTLvHBBx2Kjn8qa12VONg/OgXb4zhRQAssUshALfL6Y6/U8VF9jmY8ADHQ8c1NulZuqj3H/6qaS4YZkYH2OKLAV2s7j0JIHUEf405IruM7kBGe24fyPFWkuQSEYMT6+tOdtv8INOwrjYpZSAJI9p9VIP6dP1oktVmBZWKN6//WpougDjZUwlBGduBTFcjjimQYdlY+x/xo8uTPUAfn/WpAxPQ0m45pgINy/eyT6+tNW4Una2QewI4p/mkdRUXnqXC4OfWkMsDb1OPrinA46ZNRqRjpQCB2piHEBuV4P1I/rULWsTjDRlj9ST/OpM8Uqsc80AjMlieFuNoXtyen0zmlSeVeQWx+OP51ZvLZnDTxFVC/fB7n1FUQTjrUMpFj7QzZ3ElfTrSLs3biNwHO0qBj8R/WoA2R6U7c4XkqR6leaQFwXgHBiZR9Qael5BkBmwD/fHH51RXJTOaQuytgEBvXaMfyppiNhCjjcpBB5zyBTZZGT76Eqe6En8xVe1uHdCsmCy9x0qcPkAjoexqkriFSWJ/Rj7jJH1zTgsLjhQKViAhYg5H40wPuXfjj9aLBcDBHt2qiD/AIDn86jForfeVTnt2/WpgBu44pdo70WC5F9htywPlAY/iBI/rUwhjUcqx/I/zzQQy980xZeGyOlKw1qO8mMD5UXdjj5R/Piq0nykhtnH8Ow5/OrMTrKOAR+NPaNs54496ljRSQKrZCKD69D/AJ/CpQd33Zip+makdQy/MqkccUzyo3ONpH0NPUBu/HWfd+A/lmnjnBWQfjjNKtpCTypPuWp32eJSMIPrQBAZV3Hdk/7QGR9c04SIOrkEf3gRiphbRq/yoA3c5pjwYOB1+tK4hyuG+7KG9gQaXfk5JJH+7movJTguikjuBTZgoQEqMex5p8yCxPkduB/umlxkcYI9O+fWqKz+XIFAb8XNSQ3hmOVyo75Gc0wJpIEccgAn+6xGaie1J4XKqfTk/wCNTJLk5J4+n/16f56noDSGZjRzW7/KxKn1JPFTxsHBEpEhHXIIP881e2FlyCMfSonUZ+dVPuBTEVGWTpDtXv2P6/41H5lwh53H/dbJ/LFXRBGw+UEfj/8Arp2xQO/1pNAiiLx4+GeQZ/vLnFOW/wB3BcHt0I/TAq20SMcHOfX/ADim+UjJhiSPQgUWGQrcHnKsD7HIqVLgHk8fof5VGdPDfMm0D0ORz+dRmzmU/wCsXHcdaALhurfADTKPYnBo82JxhZVYe5BqmtkWX5ip9xwf8Kia02H/AFjD6EH+lFwND7LC3zBVDHuoA/lTCkyHkKQOMjIz9cVVFnK3EcqZ/wBpB/MUv+l28jKxQ8dnakBY3O3DOVA6A5Ioqt9vlbgkjHoc/wBKKdhXP//Z"/>
          <p:cNvSpPr>
            <a:spLocks noChangeAspect="1" noChangeArrowheads="1"/>
          </p:cNvSpPr>
          <p:nvPr/>
        </p:nvSpPr>
        <p:spPr bwMode="auto">
          <a:xfrm>
            <a:off x="1831975" y="19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fontAlgn="base">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26629" name="AutoShape 6" descr="data:image/jpeg;base64,/9j/4AAQSkZJRgABAQAAAQABAAD/2wBDABALDA4MChAODQ4SERATGCgaGBYWGDEjJR0oOjM9PDkzODdASFxOQERXRTc4UG1RV19iZ2hnPk1xeXBkeFxlZ2P/2wBDARESEhgVGC8aGi9jQjhCY2NjY2NjY2NjY2NjY2NjY2NjY2NjY2NjY2NjY2NjY2NjY2NjY2NjY2NjY2NjY2NjY2P/wAARCALuBT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mpqQHB+lQK3FPV/WqGiYNzmpMioVbNOLc8VNiiUZpCajDY9qcGGKLBcXNID60hPNHXpQIUn0pN1Ifam59aaBkoNKDUanFOB5pkk6c1ZiUd6rR1biGRz1qJbFxJUIBHpWtAgReOc1lRoS68EVqK4CfL0HaueavoarQkMgTp1qtJIX+93pHYk9aaPeuilBRRhUlcSilpK3Riw70UUUxMKKKKADFLRRQgCkPWloxQAlFLiihAIetHalopgJRRilxQAUmKXFLigQlLijFGKACg0YpcUAJRS4oxQAlGKWkNABTSwzg07FMccUAMlkwCBVCcljkirzRkjrULw9jSY0ZzDtTTk1ZljwaiK45pFXIwKUetLtJ6UFSBkg4oAcGGMHvUR4PNBPrTTmhjuIxyeKYcU400k1LGmNoPvQaQ0hjHqM1KwyKjIoAYT2NJTjTTQAAgUopuaUUAOHajtSZpRSGAB70o6UlFAC0YoFGaAFxSe1FFMApwwKbmgEd6LCHig0Ad6MU7AAoK04dKcoBppCbGIuW5q9FGpTA+lVkTDH2qwjALxTJK8sYDEDtVZlxwKtzHJJHeqzgk5oY0MHpTgO9IOtPzQAgpaQe9OPvQhCYpDRSZpgLn9aaT2FGaDQAGkozQaBC0UgozTAWkOKQn0pCTSYC0hpM0uaBhijFFB60WAaaaQKkxSEccUgREaMU8LzzRtoAbtpCDTwPSjFA7keKPpTytJtoEIKUU4LS4oAaKXFOC0YpgNApcdqfgUECkAwdeacFoA5pwpgIF5xTgmacq5NTIATQFyHyj1NHl5qw4xjHemgZFAiNY/WpViPahcZwalTJPHamFyNkwOaidc9KtSZqELk4pANjB/WrUS8VEI+hqaM4WhgSFB24pVj555pgfseaenvUsaRMiALinmNepPSolY9KeG7GoZoiGVQOgqq61dcAiqzj1poLXKxFNK4qYjjpTCtNMmxF7UhzjinkY5ppFO4DaKXFAXuKYgoopBQBKpqUNkAVCvHNKGOaQ0SZzTlGaYnzGrMajOKllJXECcZpCjDpVxIhnJpHhz92p5iuUq4xSGp2iIGDyaZ5Zx0xRcVhnvUbk9BVgIQOtRSKBxVJhYhDZNI7AnApp+U4ppbnNVYhiNgn61E1PZhjAqPNNEiHpTDTzTTQA00nHNKaMUAIPSgUUUAGaDRQBTAKMUYpR70AAFOxzQPalFACbaKdRQAgPpTgcVGGpwIrOxqSBsd6duNRClBpBclDc4NKGqMGnA0DJN1ISaZk0ZzQA/PrQTTM0uaBMcD605c5qMVIvvQInjPOauxHHXn1qjGPSrsXAzUSKiWo5AWwDVyGNmjZs4wKzFUbxjitON28vGajluy+Yac0UpoxW8VYxbuJRS4oxVozYlFLRigQlLijFGKACj8KXFGKdwEoxS4ooATFGKWjFFwExRilxRigBMUUuKMUAJRilxRimIMUUYooAMUUUUAFFFFABRiiloASgilxRigBuKRkDcU/FGKBlYwbmIbp2NVblFjfA9K0/eqN7Ez8joKVguVBGT0/CpERtm1hUkUZxk9qtKvyg9eKLBcypYGU5HNQEbetbI2sfugVRuIlzgDFA7lA9faoy3NWXiIB45qswxSGmJ9aDTcmg0mhgaYeaUmmZqSgIppp2aQ0wGGkFKaSgVxRS5pozThSsO4tKKSiiwXFzS03NOFFguFFAop2C4hFApcU5eOtOwrj154FKVx0NC9aUmiwhKcvWmUqk55pgyXPNKCAajB704tTEI55qF6kJqM5pAR96cOlIetKMUDFpCfWgmmlqYh2fSmkmgnim5NACk0EmmmlBPegQtJmkozTAdmkNJRk96AA0Ek0hopDFzRmkpM0AOBozTRRk0AOzRTc0tAC0D3pBS5oAXI7UZpBmjNAAaMCjNKKQXEFL9aUUUwEApwooFABig0tGKAACnKKFHrS0WEKvFODHORTQfSgdaYiQEnk09Txg1GDUsa7zgUAIQAetPRT24zUy2rEj5cfhVxLcRqD1oC5SaM7Tmkih45BFXZFUDBxkVCrY5oC4ghyMDmntEqqF/OrlsFKZGKQwb255FAXKXl4XmlAKjNWpIuMYx6VXOeQe1SykxgPrzT1HSozmpIvm4PT1qbFXFbBFQOvNSyEKeKhZh3pWGmRsnPPNNYACnlqY3PJoGREZzimH3qVs4zUZzmmmIQCnAcU0U4HNFwGkUmMHFSDBpCAelFwsNGaeB6UwA+lTIpI5obBIVFqxHwRmmrCwG6jBB5qG7lpWLUUnzc9KnRgTjGRVGM8+9XIBknFZstakpjU/NioTHk8irI49qjd1BPekrjsQPGKpXDgfKKtXEwCnH4VmPIScmtYozkyN2OSajLdaCTSqhYZNamQ3JJp20ntUixY59KegBpXHYgMR78VEV5q4wyDgVEEyeRRcVivtz1oxVgxn0prJ7UXCxCBmkxUhAppFMQw0oWlxSjpQAgXFFOFGKYDRSinEUmM0AHNFJiikAwU4dKaOlKOazNBacKaKUUAOFKM00U4UAKDgUozSZpRQAU4CgU8D3oAbipEGcelIFqRBigCSIc1bizwarrxUiN2FLcpFodsVcibI5qhG2etXouU47VC3GSkA0YpwQ9ScijafStU0ZNMZRTwhwT2FJg4ziquTZjcUU7aaMYouFhtKOlKF3cAc1IIJM9P1FK6QcrZEKXBqaFNsvzjHHf1q0qK4IYDH0qJVVEpQujPxSgelWnt0z8vFJHEUJOAcUKrFrQPZsrCNjwAc0EEHntWgq5OTgH170y5iU8qMHr9aSrJuwOFijijFKQaStjNoMUmKazgHBpwIxkGmAYpcUnB4pRQAUYpcUUCEoxS0UAJRilopgJijFLiigAooxS4oASjFLikpAGKay56d6dRigCEIASB1FIeKmxzmmum7J70DKzc+x9KglBBzVlo2BzmgJuX5sUwKUqbkJH3qzXHXPWthyq5C1nXKAEkd+lIaKR4pppzDFRk1LKQHNNzQaSiwxQaQmgZpDmiwBmk4NBzQM0WAMUUvIpKLALmgGkozQA8EUZpoIoBosFx2aWm5pRQA4dKBTc0A0wJRQaYD3pc5oEOB9aUUzODThQhDgfSjPrTc+lFMBTTTQSaQ0gQH3ppNKaYTQApJNMJx0pc+tJmmAUZpKBgUAFKM0UCgQtIaUe1FMQmKQ0pNNzQAZoNBpKRQZoopKAFzRmkoNAC0ZpKKAHCjNNoBNADgfSjJpuaUUAOoFNzSigBwpcmmiloAUU6milFADqAaQUUxXHZozSDpTgCRQISnA5oKkcGkGKAHK3PFaGnRl51yPl78VnIvOK3dOhOwMMCgGXTEpHAxTZIz5Z28YqyoIxnmkcfKQOeKAMWQdc96hZjjirF4mz5j1PaqDPzTAtRTlDweKvW8+eFXPrWOH5q5aXGzdntSA1yNy5NUbgqrk4pJLwFPlJH9aqS3BYDbxikwQSMM5FIspXgVCGJ4NBNIolZycknmoy3PNRl/SmljSaKTJM56U4njmog2KUHilYdwZs8Uw0/FBAFICMe9LilpDigBRSjpTRTgaBjlAzVqBAcVWTGeau2x556UmUicJgY9qjaLrirIxilEYNRYpleOHGCR07VMsqAYxg4p5GODxVZ4wGJBz9adriuSmQHOKrysQM5ppJHOaimLFTk5pqInIrSyE8VWZiTUj9SKiIrRGW4Lyashgox3FRIuBn1pSOeaGCJVbzOAvSp1QL16HvVdGK9KmRsjBpFIkIVsACm7AoyBmml8cimmUeuKVh6AzqpO7GT39KryEtkjj60O2WJ96jJNUkSxD0phpxzSUxCYoA9KXB70YoAQU4elJinAYoCwoXNAUUopRSuFhu2inYoouBUzThmmClFQWOpQTSZpDQA4U4ZqOlBp2ESCnCmLzTgfSiwyUdKcvWogTTw3FICYdKcDUQYn3pwbFAD2cjGKVXxTDyKRSe1AXLkcg61eguSAVHNZKEjpU0TEHmk0VFm1G5PPJqwi59qz7aUZAY8VoxuGHBrmm2jaKTJFUD3BoCqOAKUHHBpVway9pJDcUCRITlhimywqG+XpipgYz1OPrS+UCPlbinGrJbmbjFvUqD5TxUyscDJoaMD0NV5ZCvC8YrTmcykkkWSQ3J/WneYccVRV5D8wanszjk81LTeg9Cy0gIzT4pMHBqiGbODT0cghTS5HYHZmkuM8U4kd6qo2Mc9aWdwF60lGWxm0gnijYFhwR6VQbA606a4yMDiomPGTXbTulqZTsRS4AyKjWQ/dNLID0HIqMAdTWpmWFlJHFTKcgZqovqtWowcc0xDxRQBilxQAlGKXFFABijFFGKBBRiijFFxhRijFLQISjFLiigYmKMUppKLiDFGKM0cUANK5B9agdOoH51YLL3IpjbCchh780XGZkuVYg4IzVWchuoxWpJCpzt5zVSe3JHAwaYIynGOlQEVoyWzYzzVR0I4qSrlc0lSFfam4oAbigLmnAZ4p6riiwXIdtKFNWMUCI07BcgIphFWWi4wOtQshFIExlJSmkNA7hQKQ0tADhS5zUdOBJoAXNApPrQKAHgmgU3NKM0AOHuacCRTBTsimIXPrQabk0ZoAdmkNIc0mTQAGmGlJppoAM0maKKAFpKMUUAKKUU2gUAOzRmm0uaBATSUZzSUALijNIKM80DA0lOJppoASg0ppKACkpaSgBc0ZpKUdKAAUopBS0AApwpopwoAUdKBRSigBR0pR0pBQKBDqQUmaUelMBw61IvFNRCx4qxHasevWgRCeTSAGtOPTjnLnC05rRQxKjpQFyjAuXUDnmtyychdo4ArOji8uTJ/SpmnCxkLwTQBfnuVXAU59cVEt6FQ55rJaUkk81GZG9TQBZupzK3PaqZ69aUsc5PNNNAWAmlDkdOKaelMNA7Eu8njNNLUzdSZpAidW70M+e9RBqAeaBoeT60A+lMJo3YpMaJKATnimhqUN3pDJKaaaWNHJpDuKSBTTmg5pDmiwrgKcDTaVeelFholTrVuNgMdqqKDU6KSeKTQ7luKU5watxvyM/jVWKIqVJGc1bXp05ppCbB2z0qBwSKsFhjkdqrSOMDaKLCuRMgHWq85H3RUkjs0nHSk8ksMtTQXM9x6daYBzzV+SIDnNRMi44FMCupxxSEmpSvoKjKdaQChs04Pjqai2kUoz3oYEjOx+lMOTQDQD2pBcYR6802psZpPLyaYERpR9KfsNG33oEIBmgoOTTgKkAB4obHa5AE5pwXtUwjpxj5pXCxCBgUmKlZPSkK96AsR4op2KKLgZ4pRSClA5pFCil570gp2KBCUCg0mKAHjApQaYM0oosBJk05WqPJpQTRYCcGnCokqQGkMkHpSqKjB5p6k0AWEUHrUwAHSq6AnrUoJpMaJlbnjitC2kwMGs1T6VNExHfpWco3NIysbK5PPWnEkdMVTiuiME9PSpzNuHArB02acyJR6nmpI2wSOBVZJDnB6VOSwAK4/GocWtBtpjpflUk1mzzBhgCrNxIT8mMYrPdfmyK6YRsjJysTQsyrk+tTiQ4FVlYeXtHanIT3rSyIciyrAryM0h65FCA4yadVpIzcmIGb8qUkkYJzRjFJinZE3ZEyAnNIF7CpCecUjHHC09g1GGNQOeKhZos4JFR3DEnBaqzKxPHNCCxdjdFPHIzzVpcEZWsYS+WcGpxqBC4AwaYNGpRWYmoN3PNaNrIJxn7poFYfSUsjxISpkG4e9RieLPEi/nQFh+KWkDKRkEGnYpiG0tLiikAg6UtGKKYCUUtGKAEppIHNOI7VC59aQCO+Mms95mVzg/Tk1YmY9hmqMmSaaAc0xPJzQJuuagJ7GozwaLAXo5/mBzVxZI5FXJ+YVjBj24p6yt26g0WA1mhz1IxVK5s1xu9alhkd1+Zhnt7VaVlMeHwcUAYE0G0cA4NVymK3TDkksuRniqU8AD/KMYosO5nKhJyKkUccipwgB6cUGM5wAaEBDgdKcPalK04DbyaYrgRxyKhlUbOKthSy8cVXlBGQeKTApMKbjNSsvNNIxSKI9tBFOxQKAuMxTgDTgBQBQA2inmkxQAgp1AFBoC4CiiigAoNFBPrTADTc0ppDmkAhpBS5pDQAh60UUuKACkzRRimFgNGaKSgBc0hpM0ZoAWjNGaQ0XAM0UlLRcAzQaSjNABSUZooAKKQ0tABRRilFABSjpSClFAAKcKQU4DPSiwAOlKOlKFpyrngjFAmIKD1qUxgLkUgj707CuMVSau2losrru4BqFFwauRSCMZHAHSiwFmWCCEbQMsffpTo0EabnYCsyS4ZnyTn+dAlbpyR780xGr5pxxgjtnrTGlJAA4qqkhHXB/pTldd+SKAHPkHJ5prYZME4p7MCeaRog4JFAFRhjOKiZuasOoUE1WOc80hgMmjPrT0TINIUIOAc0ADHjimGpljz2qUWzYyRzQNFLB6UYNW2gwpNQhTmkMjwaBVgRZGTQYB2oAr4pcGpBEe4pyx460hoixjrRUrpxkUwLk4FADQKcoNPERHFSJASeKVhkewtTSvOMVrW9luXJ4qRrEbsD8PaiwrmKEOeBT1hatlLAdSPxqRbJc9KLBcy44CQAavW9tjk1ZFsvGOKsKmF4osLmIAm0fSkANT7efamMuBkUwuQOhwfSoioA4qaR9uaqtICcCgLjcAdKaz46VKu0DJqvI2TxQCYxwTmoT6VODnINIUH1oKIdppCgqfZQ0Z7UgKpT1H40xk9KuBcUxlz1pXCxVCnpThHzmpwgznHNPEYwKGx2K6oafsqZU9acEHUVNxpFcR560jRkcgYq0EGRmlKL24ouOxUVCamSMDsKkKqAAKaTjgUXBIABzTdvNKTQWxSKGnFRP1JH4U8tmonbmmiGMJopCaKoRSxigU8rSgUgEC4pMelPPSkI70AMNJ70pBpO1MBaUUg6UZoAUU4UwU8GgCROKeKiU4pwbnmlYCYU9WHSolanAkc0AXI5AOCKcW44qorc1IrE0mh3LKtUitgVXQ5708E9qCkyykhWrcEoYYPBrMV8HBqZCeopBc0y2OaVZmwADmq8RJTBqUDC59KXLcXNYS5lJwf4h3qujZfnvTZXLH5enamqGJHenawXuWAnOV/KplUHBqOIMSFxVtIyvWnsTuLHETgk4FTCFGXhsGgYI9PalC4HFc86kk9DVQi0RvGB905HoaQx7Eyx/AVKcVBO2flB59aaqSaH7OKGu0WOMg9/eq87hACpzmn+UX74pv2ckYYj8Kam1uDgmUQwL5bn2pHlyDtwPpViS2UA4aqzR4HHNaKVyGrFRjnrTdtWDHzjFAjrRMzsVwO9TRXbxDauRS+Vk4NNNux6U7isRPKXbcSTmlVzSmFhSrE2eKpEtFi3nkGAMmtOF2bqayo0ZSPWtO1B8sZ70BYs0U1unFCZxzSEOxRS0UAJiilxRigBD1pjrnORmpDTSKAKMmcEVUcY6itKWL5SRzVKRD6U0BScAc1C3WrUkbYJOQKrutCAYCaNx4o2EGniNj070wFR27HFTrOwwD2qAxtjnIxSAHvQBb+0kDAzUTPuOT3qMe9KGxQBPAgZgrd6sm2X2PtVSKXHTjFTCQ9c80mBDLEEbnvVVyO1XJcsMmqbjafagBElK0TMJPmFRsPQUA4FDAjZAelRkVMfemkDtQxkBXFAFSkCmkYNIYgAFAAp1IaYDTRQetFABQfaikNABRQaKADNIaDRSAQ0hzSmkNADT1op2KAKVx2EA9KXFKABSZ9KLhYQ0lKc0lMQGmmlzSGgAoopKAFopDSZpgLRSUUABpDQaKAClpKKAFopO9LQAUtIKWgBaUUCnhSetAAq9qmEYFCAAYIp4bFMkfHEG7U94sYz36UROV6cVI8uQKAIGUdDzS8AcUxm5phbPSmBIG5yKa8jYwKZnikY9jQAA881IrelQing0gLKseBSh6rqTmngmgCYOc809ZiBxVbPfNBJouA93LkjtSIhJ56Ui1IPagB4jzyKkjhDEYpsRzgdhVtdv8PFACLCFBHFSYwuefanLGThj3p7oX46A0rgU2AbIAyf0qrIu1ueK1ZIkSPCsNyjn61SZPMzt5PvQNES7vlx3pzgjnFWktyEy3aopEO4YoAgQbu1NIxVyOHgk8ZpphJ680h3KjA+lLHGQc9auxWhY85q3HaDoBQFykkRPBFW4LbvVtLdRUix7TxQFwjj2gDpT9tKB6U3eADg9KZIHaM5wMVGZU5AOcVC5LHAJwe9Qcg4GeaLAXN/GTxTTIT8o4qsxKrljVczEdOtFgNESqpwWGajE6k4NZhckkk0nmYOTzRYC7cuv8PWqbOQeOKY0pbrSZz1osMlL5HXFMIzyKcoBHFPRMj1oAiCkmpFUr71MIOOeKCFHWkO41U3EEcU8xADORn1qIy46VE0rHoaAuSSAKMcVCevNIzk80gPNJopMkCijHbNM3GnJnqaVh3HAEdqUnAprMBkZJqMvUtFXJi2KYW71EXpC2aVh3JC+TTQeeTUe6gHHenYB5amlvTimFielIWzQFwJph9aCaaWp2JBuDRTc0UxEYGOtPVR3pmDmnKccUAIwx1pp9qexJph9DQAw03FONIaAEzQaDRigAFKCaTGaBmgQ8E04GmDNKKBkqtT1bioRmnqeaGIlUjPAp4b0NRCnKaVhlhG9amDcc1WQnpUy5PpQO47IzVu29CKrohJq3EhUetAiyhHHanyMNu3PWmIhxzinFePpRYVyEKCeKswxAckVHFHuarSDAosJsFUK2RxmpQ3fr702gUWBNkqlTknrTgfTmq4609dw6Cs5RNIyY5lJzjvUDIc5INWVDduKeIt45NReMdy3dlRfpikZWboeKtNEoyKYIx0NVzRZKUim0eR6CqzREHpWsVXpjNV50APAxTi0OSaRn+Tu5FBgIPSrqYxSgA9a0MblFIt1PZAMYq15Y5wKTyieppiuQi3U80vkIOnFWMbeO1BQHnvTArCNS1Sq+zgdBTjH68VC3ykigCZZA3WpFGBx0qmemamhkH3S1FxMnoxUZfn2pyyKe4piHUHrQrBhxS0AJR9aKKAEIHT1qJoh7ZqY1GzAdqVwK0kJK4IqhJD82BWsWJFQtEOoGaYGasOTzVpLcKvP/wCqpY48NzxTnIBxmncCo6qDmoXQEkjirjBW4FIYx0IouFigU46U3y2PQVfWEd+lDw7VODxRcCgoI9qsRLvIxxUcm0dadFcbBtH50AWJFG3A5qjOMgDoRWgoDYI71DIm9yKAKcSBlJbnFQsuGIq9LEY12jvVGReSD1pgMOKaaU0hoAQ0hpSfSm5zSY0JimmnZ9KQ0DGnrRRRQAUlLSUgsFJS0lABS0lLQMSkNKaKQCClFIOtLSAQ9aQ9accUhoGNNIaWkNMTGmkpTRTEJRRSGgApM0Gg0AGaPpSUUAKaKSloAKKXFGKAEXNLQBS4pgApRSgE09VxQAIM1IBgU0YpTQhMdk0gODTcmjNMRKH4oLmoxQTQApOetGTTc0p460ABJpPekzRmgBRThTaUUAPGaUE00U4UDHDNOAxTQOeaeAfTikAqgjkU5fehUPU07pSuBNHjHTmrMSHggHmqUbkGtfT/AJwS3QU7isOEbbd3Y9qbPIFi4GGHrV+dVQ/Lgg8isu6Vmbj6CluMol3kfgnJq9bwFFDHrTLaMo3PrV1iQvGfamBDI/GBUSDcCfSp0QucnrVhIgBgAAUCKYjbqOaRQynmtFYgBxUbQg9RQFxsYBxU6qBz6U1FC8etK6HbnOBQA7djmmvIQeBUCMS55J+tOZ88EfSkALI7yYBpwB6HvTIuHzVlSuM+lMCqwYHgUxgT0qZ3VTgck1G3ByBQBVlLE4bpVd+vWrUoJNVnVs8UwIi9NPPJqYQ96Qx+lAEIVm6VOkORzxUsURHWrKRcZJyKAKogIOFq1FCVXOM08xHtTxhFwT9aQ7kJO/jGKrSkAnFWZJEHQj61nySAknOaAGMcEgcUwsaGpBz1osNCbjQG54pSuckUzGDikCJA3pQHNMFNLGlYZJuzTS2aZk0hNKxVxxY0mTTCSKTOehosFx+7NID6mmZoJosO4/JppOTSbs0hpWEBppJpTTcZpgGaKQ0UCJ3tynXpTRC2Mit97J5CFZcE+uKpSwPE5VlIK1KmpDaaMplIOO9MIPetFoN2SKje1PaqFcoEU0D1qzJCUbHBzTGQgZoC5CRQBUuw96UJQMhCnNLtPrVgRZ6ClMPegRWCmniM1YSLNWo7cEfdzQBnrG3QU8RN1wa147VM5bIqyLJc8jj0oEYSxknB4pdhBxW79hT0xVWez2N8ooHcpRoc1ajhJFSxwbBk96sJFjnJoC5HHF1HpU0cZ65wRT41G7jvUpjxyKBXGgMCO4p+0mlC45pzfKm40BcVFCnHepQpI3EfL61myXDBuOPSoxO5bJY8e/H5Umxpamy0eEBAyDTKrwXZIClsdM+lWSd3zHoaSfcbiIOuTzTxIByQaYBRt6e9Jq4KViUSjvmnK4PQ4qHaT0pAMcg1Dppl87JycZJNJuU1ESccmk5PehU0HtCUv6VFK4bg0pyetNIq4wSIlNsjAA6UoXmnEc8UDjirIDbQBTqKAGkAnmlxS4ooAaVzTHjDDkVLRimBV8rIxTBHg9hVsKMU0x88UAQmIkc80JF69KsAcVBcShQQuRmgQ4yxx8FgKT7QuMr0rKuM7vf1qEyPjAbj0p2EbDXgQfMtV5NRwflqhvkcYJyPegRkjpTAtNqLucDAp63Mh5JzVJIWYgYNWPKZEBNICU3bA4bABqdbnKZK5I5zWcy7uTQEO3AYjimBoC6jbjofeh0GNy4IPTNZyoQ3OTitCOQOFBGMDmkBCUOcmmyOVTArQMakEiqk8OeRQgIEdpOCelJI7g43H8KjYGInHFRmRiMGnYBs7MeDxUBJzT3fdyaiZqEDLcExHBbirBmjVfvZY96yw5+lLv707AaaurtlucYqGdEZmIX6VXjnK9alWbJwOM0gKcqhDkd6iJFXbqPcgYCqByDzTBC5pO9IT6UZpMYppKDRmgYYpCKBRnNAIaaKU0mKQBRRig8daQwxSgUCnjpQCGEGkNSUjLxxSuOwzFNp5pDQMaaD60GkJ7UCENNNKaQ0xBSUUUAIetIaWkPWgQlJTqKYDaKdg0YNADRThQAaUUAAWlAoFKKAACjbS4oFMBQKd9KbRQIdmjNIM0Ci4C0YozRmi4WFpDSUtMLBmgn1pKQ0CFzRmkxQKVxjhThTRThTAenNSBeMiohntUqZA5pDsOC9qsIhOM0yNeRkVpWluJMdgKljRHHZMyjB696bJYlDkcituOEBNp7UpiQcgZqdR3RzzW7J1FS2shjYg55GMVdunDMQuKS2swSWYc9qpCZZgJkQD04p4gU9R0qVIwi7RT8UEsriBe9OKZGKmA9KQDFFxEaxhRTlHc0McdqcmCMgUwAnAJPaoS+48cYqRmywB4AqCXMakrkmhATDrjvTJzhADzmo4JC544qcRbjljxTAhhQMDnrT2twRhTUwQJ0pwNICuItvHpSOp24HGas4z1pCAeKAKSqu4ZFPZAVyPwqUoM8ClVMnnpTuBTdCcY4HekMIq6yrTAEA+ZgPrRcCqsRI4FL9mGPlq2wGMqQfpUQYISSRQBAkZGdwxj0qaMg9uBUbXKliR2pyTBuWIBPPFAEzsQMjioJASpbjNSNLERgMv51G0iPnawOOtAFKSFuTUSwgn5s1bc5yRxUQkRWwaY7kTwjOBwarOMHB4qzJIrnIzn0quwyTmkAzeaRmyMUjU09aBgelIaUCkJIoAD0pvQZoJppOaQwJ9aT6UHNJSsO4ZoOaKafeiwXFBNGTTaUUWC4uaOpoFOAosFxuKKfg96KLAdilyrrjoRQyJPw3DDv6+xrGjnI6HFW4bo5GeRXD7Nxd0dXMmrD5LEKfu89iKjNuu0gcVfgvI2Gx+abJFgFhyvtW0KjekjGULGJPaljkdBVdrV9uQv6VtyR8YC4qsEdW2tg/StkzMyDbsOMUog5yVxWyI0PJGKY0SkdMg0wM3ywOnFDLkVakjC5qJUoAhRMdavRtt2gY5qERnOBTwrBgTQK5oRopwcZz61OAMVFGflXv61MKBBg014w3WpMUv1oArmBegzQIQAM81PilH0oAjVccjrQxIHvTyOOKYQTwaQFWV5FPqKYZnZNp5PrVl4vXmmeUMcDmmNFQ5J55pyRljkD6VK8TDmmqxUAc0mMXZjBHFXrQsyEE5UVVDEjnmnido1G0DJqWWvM0QqbsHHFOfB/CstbkmTceDVpJg6jHFYTckaRimXI8dMZHWidVCBlUA0yJwtPkkDLjGMVFOUnIU42K5pMU803FdhzhRRRigAoxRiimAYoxRQaAEpaYCwODzThzQAYopaMUAJRS4oxQBG5wDiqknXJGKulRUM8W5eM00xGRLln+bmo8AVaeJuTUBU7sGmgHRgZzUx2gZHNRIuOp608DKEL2piGvLt6daY1w5GCw2+lRSgjkmoS2etAXLUTjeARkd6tHypNoUYyKzEySMd6uQxneo9aGCJliZWOefbFTmMxrn15+lPDiNOe3eqkt2GIHOB+tIC7bZYHdmnyqACRwaojUAmdqg/U019SV+Chx9aVguJcsHbaOCO/vVCQc8GiSUlyQSM1FvOetUgEOe9IVNSBueacdpHAphcrY7mlPSpsKy4IxUboO1AEfIp8ZORUZpQaALw/1TgngrWaw5qwZTtwD14qFqQIiNJmnHFGKBiUlOwKQjvQMSiiigAxQKM0maQDsUuM00NinD2pMaALTsgUo6U09KAAkilHPFMNANIaFPSmn3FO7UhpDG4zTDUlIw9aBERppqQ1GadwCilxSYouAlBp2KMGgQgFAHNOC0dOlMBMDvQVxS0GgBMZoAoHtS0xCClxQKU0AIKXvRRTCwUuKASKXI60BYTFApaSkFgopTSUwF7UlGeKKLgFFLmlAz1ouFhuBSgGnAClAouFhAKUUYpwGKQCqKlUHOKaDTgeaARYQgEVpW8wA+U4JxkVlR5Y47VbgVi4IJxmlYDoI3DJkccVBKsh+VWIBqSIYCkHIqcgflQIqRWYABfBOeasIgXAHNP8ApRigV2IaTFONJQAmOaQ8cmnAc801l7UARyOqrk96rLcv5uMALVswqxG7kVFLahmyOKEBIWVtpPeoJORtXnPegwtuUBjjP5+1Wo41VcYGfWmBXt4wuAR0qzjilIA9BmoZLqKNgpYEjrzSuBMR600kKMscAdzVaXUoI1+X5j7Vj3V/JM3LEKT0HSmBt/bIQMh+lV21aFTgKSKwWkOcVGXJ607Bc3Dq0YJIQmon1h8kqoHpWPuPrSZNPQEab6tOwxkD6CqzXTucsSarA84pQuaQywty6nhiPx61ILpimCc59arqlPWPii47Ehk+Xjr6dqaZT6kYprRnGRTNp70XCxKZCeQaBKw6moWIXiml/agLFxpywGeg7dqrs4J9KhMhpCSeaYWLAcdjn3pTJ2HFV1OOtONK4WHE9aaGxSAmmmi4WHluaaTniikI7UAITTSR0oIpCvegdxCTRk0YoFILi9qQ5pRmigBBQMUopcUAAp6g5pAKmiXJyaAuSxRFlzRT1Yx5AIooFcYrU8SkHiqwal3VnYu5eWY9aswX8qAgNlT2PSspXx0OKcJDnrRyormZrC/HRscfmKlilWTpgGsYPnrzT1kYdCRTsrEm7sQjOQfakaMjoOPpWVFcsvBNaNrfYG1uV4rOTlEuMUxjwM+dq5/DNRrbcc8VqLcRdVYD9Ka4jc7lI5GSPWpjVbeoOnYoLbgDJ5NPFup61aMRA3DlexpOhxWqlczasQxZRtuOKnGKTbnrTgtO4gpfrQKKBBRilo470AJikwKdijFADSBSEDHFOxQRQMqyk7sVCBk1dZBjIqsVKv0FAAigkD1pZExgY4zSgE8rge1Obp83Wk0UmVWUA8damgYD2qFs7ianh24561nI0gW43JIBqdMt04qvGMkNVqNwD71jzKOppJNoHB6MMY7io8elWyQy/Nj6VE0Yz2Ga0hVuYuJBQOlOddp4OaTFb3MmhDRS0YoASkNOpMUARkZbNOHSlNIBQAuKKWjFABSUtGKYCGkIPQ07FIaAK8kQOcjFUJ7dlfK8itYjPBphjBPPNFwMUhy3IPFPAYYA4rTeJT/CKheEDtincRnSrkHNV1iZ3wK1TCpBqsUaOTj1x+FNMLDIrUhvpV7aI8bR1FPt0BU55/nUjp8vqAOlJsCjIwKnviqbAHJLY9KsyqY3IAJzVKTJOcYpoGRs3OKjMhFKcmmGqEDNTc0hpASKAHljRvOOtMyaBk0BYfvPrSl+KjNAoGKfekzilJpp5pAOBpCc0w5o3HpQAje1IDTic0hoGFIfSkJx1pMmgBRSjFNB9KBQA89KYaXNJnmkAgp4NNxQKTGh4Jpc0wUoJpXHYDQAccGlGc804e1JjGgGgj0pSKTFACYpCMc1IBmkZe1AEBFNI5qYrTSp9KLhYjC5pQtPVKmSLjkUXCxAEzShaseXjrzQE55ouOxBs9KaVqyVHamlR2ouKxXwaQg1NikK07isQ49KUA08gZpMcU7iGig0uKDimFhppaTPpSA0CFzSg96bmjNADhRTQTQDQA7NGaTNJmmA6lHvTc0oJoAcD6UoPpTMmlB9aAH5NANMyaN1ADw1KDTM5pQaQEoanoeaiGaeue1AXLdqCXAHOa1Ut2hTOc96zLEZkBJwP5VrLPGnys2c0CHLJJHgjIU+tX4JN65P5VlyX+Bwqgjv1qNb9gwIbkdPagRu0hIHU4rGfVpCNqgD6VDJeSYyXJalYDfBB6d6azKo+ZgK54X8vdyMU17x25LEketOwHRh1JwCDUpQ92X8xXKfbH7MQfWg3kjdXb86TTKVup1YiyCSw479qjI9eK56DUZYQVVztPUZqzHq7IuWAZucbulJKSB2NKW4ih5frUS6jEUYnII425rCmuXlcszZyaiLk8GqSJNC51CSVsg4xwMVTaZmJJJPNMAB6c0CMnpzTHYazse9Rk1IYyvNRHpRcLCE0lKSKAM9KLgNpRS7aAuDRcdhR1p6kDrTVUntUqRknkVLY7AD6U9MlsdqnitGbscVqWOnR7d0i59qiUkkXGNzORC1Nlhxgnjitp7NFyy8Y7Vnzbe9Qp32NOSxmSRnvUYjBq5IBUeMdq0TMuUrvFt5FREVackryeKrHjiqTJaAZ70Z9aAMUAd6YWFpM0Z9KaD3oAeaYTzxQzHtSA0wA8cmkJzQTxTCT3OaBCgUUgpaAFpQM0AZpyjFIaEA4p6rg80AU4EZoBigAinpwPSow1LnsTmmIkzRUeTRQFhgJo5NNBNKPSoLHipF96jFSKRQCJAKcBxUQYg08NSGHIOBUiuy9Kjz604EUbhsTGdscGlS5bv19RUHBqRVHfilZDuy/b6iyIAyhl5qzFdK7HdwD29Ky1AI4p8YPXmhJIL3NdHDdOKdiqMBdRzVpWLDB5oIZLS4pq04UCsFFFFMQYooooGGKMUUUANIzUZTJzipjRigCIIoJxxUcynI96sgelIwBGPSgCl5TZx609U8ojOCKsYGORTZFDJgVLV0UpWHLIvAzUiPg8c1lSq6NzmiKZ1I61hKlc6FUXU2hJnGcU84YdetZyz7tu79KsLOijvUKDiD5WTMv40hXAzilWVW6NTyw2k1qqjMnBEOKKQOG4HagEVvcxaFxRQKXFADSKMUtGKAIzkHNPHTmlxRii4BRRiigApDS0HFACYpMU40hoAaQKY445wKe2FDE8kdqy570mXjgDgg0K4MuMUUHOBVN9rHKsDkZpnnxyZDFsenakdolx5Z6mqsIsQTCMEHvU4uIz1P4VkuW3Z5ANCOwIPWhoDTbDk45qhcQrjHQjtV5BmHeSQT2qLygwZm5J6GkmOxkMmM1C2K0bi3YdARVCRdpwapMREaYaeetNbntTuFhuc0oJpMelAHNFx2FzRR1OKUL6UrhYSkNSKhI+lIRRcLEZpDTyDTSKLhYbS0lANMLCkU0jFOpCKQDMUuKUjmjBpXHYSigg0YouAZoFFKOlDY0goFApwWpuMFBp4poFPGaAQhpOvSpBS7aVx2IwOOKUjNO204AU7hYiKZ4xT0hY9qkUKDzV2JovL44PFK40ioLcgcjJpREQM4q0zjJINRmZNpUDmi4EQi7E4psihRgVKSKjYZzQIgPWmmnOMdKYc0AIcUjYAxS01j600AwkZpppT1phJNMkCaQk0hpM8UxC5pKDSZNMQppCaTNFAC5pc02igB2aM00GlFADs0ZpBS0wClzSClxQADNLSqKXbQAgzSqM9aXGKVRmgBy1Kq0xRipAaAJ4pDEMD7x70jSbuagJoBNAiYyE9TQGNRBvWgMQaAJCx603zCepphPpSA+tMQ8uelIWpmTRmgdhxPvS7j61HzRQFh4bvTlftUYNKD6UrhYeT70oNRkmlBzRcdiVWwalV/TiqoY9KkjyTzSBIs4LKcnmq7xkZzVpAQBnvU6qpTlc59ajmLsZRWlVasSoC3AwKWOAnoM0+YViADsBUyQMecVchst74Y4/SrotFjTI5pcxSiZyWx64q3FaFuaMFW45qzAzYFK47WLFpbAHnt2q5kAY24FU/tBhH1pi3+eDxWE02zSNkixJk5FZ0qAsc1JcX6cqDg1Re63PtHPvTiminJCSIOxqEDBxileY54xikWUdK01M7jJIjjiqjKQeavs+Qaqvk8VUWS0QGnDrjtQRSYq7kWFYY6cU0gUuaDRcBpHrzTTk9KccUmKYhhJzzSGnFaTBoAQDmnCgLzTwvpQA0e1PHFKFx1o+lAxCTS0mOaBQIU5pR0pKcBQAnNFPUcdDRQIrinCkFKKkseKcnNMFSIM9OtAIkAFAXFIAcU4c1JQlGTQaQ07gSp15qVjuHvVZeDUm4UhEikg8VajBcZ6GqqZJyKuwqRg5/CgB0YbPJq0hwcUoUYpQneglj1OO9PBz0pgA74/OnqMD1oELS4pKY8qIQCRz2oAfRnnFNaVFQksAByTVVr6Hqr54/WnYC5SEheowKqreRycA4/GlWdGXaXH50WYXHG6XcVCM2OuKnRg65Xof0qAeXECxYcjnBFUheeS7bD8p9aYjWxSEZqpHqML/eyvrU6XUDEBZV59TilYdyQL2oI7U4c9KXFICvJEG6io1twB0q3ikwaAuVhAFyaYVPbJq4y5GKQKBwKLIdyGIMcADFWgSBg01Vx0p1FkK7G7QDkd6UiloxQADpRQKKBBRRRQOwUUtJQFgPAyeKrNdxq2GJFTP8AMNpqOSFWXDAY9cc00IVLiJxlWqK4v4oQQpDEVm3kbROVjJGOo7Zqi5boe/rVJXA0H1aUvlAAPTqKQavLnlUI+lZbMR1phc1VhXNeTUy6Yb8P/wBdZ7yl2JJ5NV99IWNCQiYSYpyykHIwcVXJNCnmgC6ZmkIyfw7U+IncAeef0plqFLfMa0YYVVweB9P/AK9RJ2LjG5PGmUyAcDtUZ3u3HAHQelW1nVQAuCAO3emB1Zg7jr3X/CsFN3NnTVijcTY+U84rPlUuSelaM6LNM5jU4FQvEoXkgVtFmLVmZ5hYjpUbREDNaMmAAB+NV2GevNVcVikR6UAVK64poFFxjQtSou5hkfWnRLzz0qwsY6g1LZSRWcBchRioiCelXmiByTUTR7TwaSY2irg96bt4zUzLzxTCvaquTYhIxTDVgrnpUbIRRcVhgpR70m3mgU7hYcBmlAGaaKctK40IUzRsJ7U9f0qVVpNjSK+ylC1aVFIoMYHalctIrBM9KeqZPFTLGKmSIEZxUuQ1G5VCe1KsRI4qyYjninhONoqedFchUK460AA1YeHjNRhCOtNSTJcWMIpuPSpSueBTduOtO4rMjPJ4p6HA4pVQnpUkcZNJyHGLZEWOD1ph3Zq4ICxxinNbhV460udFezZUGR3pCSO9SMhBxURU5wOatMzasRsSeKbjFTGPjJ60xlqkIj6ZpjGnmmEUICI0008imkGmSxhoNOxSH2piGmkpT1pKYgopcUYoAB0oooFAABSilFKBQAgFOA9acF45pcUAMFOwaUL7U4LimA1R3p2KcqdzTitILDAuacBihV5pTQFhBQSaMUmKAFP1pM0Gm5phYfupMmmk0lAD80tMB5p4PFArBmkJFBNNouOw7JpMmkNFFwsOFLSCgUgsLSige1Sop60XGNCnNTxJzSKvNXIEUnOM1DdioofEm4fMKl2FgFXgVLFGHYA9KuRQIuWbHFYuVjaMSstkpiy3J6UkUCxkjHSrjyDO1VqvJkkkDFSpNlOKAspzgdKQTFevOOtJtYjA70kcRMm1uRVJ2JsRl2bJAxSxTGPqM4pbpJFYhVIX2rOMrgkE4NWnclqxcmuC7fNwPSoHlCHgZFVGdmf5iTSEtgDmqsTcWQ7mLZ61GpZeBjmnZzxQmM4709haiqWIwTxTwM9qcsTEZqRIsjPSlcpJkeDTGHNTsBionHcUkwsQMPamEVORTSMVVyWiHBoI9akK0hWmFhhFJtp5GOlIaZNhgX1pSBS0YoCwgX0pwyKUDPWlApNjsNNGDT8UEGi4NDMHOKNh9acOtSA+tMQxYyRg9akWPilWnqQTg0XEwERxRVu3YbMelFArmJnnFAb1qP8AGlBNIokFWLcjdgjOarA1bs03vheM0MaJGQk4FSLbvjJzV22tiGyeT0q8oB/dlfmrK5aMIwsMk0gjJPSt17YN6VXNmQ528Ci4XRmiAkZFNWJicc1sC1H3RnmnLaxRt83DD1qXOzsUoX1KEcXlxkt94VLbupO096ZfSnfhSBxVFZSpyK0jqRLQ2HuFjGRzUAuXcMd5AFUGlyc0nmkDjoeoq0iGXFnCn7x9+c1ZN0UQENWMXPcUeYT1JNFhGodTP8XOPTvVKS8Z3JIyTVUuR9KaWPrTSETyXLMCCTjpjtUQcjr+lRFuabmqETiUjPOKXzSe9V91KGp6AWPMbjOTjpzSB88nmoN5FG6jQCwr+lPD/NnPT3qoH9DTg9KwXNW21GWBdoclewPIFaMWpxMMtwT+lcyXPY0quw4HFJxHc7FWVlDKcg+lLiuXt7ySEgox4+uPyqyL93JLuwOODnvU8oXN+jFZVvqypGFkVnYHrnmpF1iNmyIGC59RnFTZjSNIUVVh1C3kyGZo8f3uc1Os8LNtWVST05xSvYaRJRQFOMg5oIwSD1FCdwtYKSlHSlxTuAlA6UtJSEFFA6UUANIyajnZ0TKgGpaDyDTAyJmMhyQc/SopLcvHkLj2rVZAcjaBUb7FU5AppgYElu2e/FV2hYDPPFbp2MxHeqxCFyCvWqTYrGT5bUoibNa6woeCuTTjaqozjFHMFjHEJPQE04QntitUxRKmApLd6rMuD9aLhYhijCHJ6irQuCFwelVmOOlNL9jStcadix9pKghcjNPivTGpB5BrPZ8mjccdaOVBzMu/anAIU4yeajaUnqarbvegN6mmkkFywX9aaSD0qLd604GiwIVlLUzy2Xk1Kh5Bq2gSQY7mpbsNFNU9KmUYHPFXFtCF5waa1owGam5aK5B6io3jLVbERHUVIIATwKkZmeT60x4+eK0JISpbHaoTHmjmHYpbTTWQ85q2YiDQIyeCKfMHKZrDBpMVamhO7ioCp7irTM3EZinClC05FobGkKqngCpVXHU1JGny5xSFSOlRe5dgVfWnEUwZ6U456mkFgHWrMWAKrr1qdDiokXHQshB1NKVXOeKqmUigOfWsuRs150WmCbSOKrsqnOKQvx1pu7nrVRi0JyTE2Y7UnlbjwKlXHUmnKQOnWm20JJMYICAPerMcQVMcUyRwq5FRiUnrwKhqUi01EsNhEJ4zVN5Sc/pTnfdxnpUZ9xVwhbczlO+xExJNN6HIpWoB9a2WhiITxzUDY71LIPTpULGqQhpppxinGmHpTJGNzTDUhFMIoEyM001IaYaYDT1opTSEUxBRRRTEFOFIOlKBQAo6U9eaaBT1FACjnpTgKQClFAEirngVIsQHWmITUi5JApDQpjwOnSmeWcZq75J2AnrSCFiDxQBSK4pAuanaIimlcUARlaaympwvHNMYYouFiEimEelSkVGelFxDT1ooNAphYUUtJSZoAXNFJS0DAigUCnKMmlcLDhwMGkxUgTIppGDRcdhVqVPeowKeOlJgSjqKuWoAO5ulUAcVYjlxHg0mrlR0NVriONcJg1F9qZup4FZxc5zT1J7VnylqRqpLnmpEYEn2rORjgc1KkhXkc1PIUpF13GccCnRkZzkVS3ndzStNj7oxRy3DmLksq7cN0NZ0yRSHBxye3WmPKWPJzTRyapRsJyuJJbYGUqJo279auglVwKhfIPFUSVGjPOecUxEwQcVbzxgcZqErggmncVi7GYzGFIIPrTHPYGoVJ6U5icc9ai2pdxrc1GeKcTTGJpoQhphoBx3ppamiWKaTFNzTgaYCNmmH1qUjNMKmncVhlFKRikouIcOnFKKaDSigY8dKDimZNG80IQ4GlDc1GG9KXJqhEhPHFAfuajLelBbNFhMtRSkDiiqykYop2EV2jwOKYBzzxV2MAI27tULqCxK/rUJl2I1GDVy1bYwPWqmKnh46UPUEdHZYdCy5AHeraquc1T04MLYAY61eFZsoMU0jBzTqODQIYcrggZqldhid6/kav4zxVO8yM4544qeW7uWpWMiVix561AetWJcHkfjUBFaoh6jAaaWNK2RUbE9KpEsUk0AmkDZ60HNUKwrNgc1Fuz3pW680wUCHFjSFqaTSEmmA7d70uTTAaAaYDiaKbmlz60CFBNOB9KZmj6UASgmlBqMdOtLQBIGpwaogcUu8UATBiKkVqqhjT1ekxon8wg9aesnI65FVg1SKT1FTYabRuabdEPsYkD88H8a1C4cknrmuWhmZGyP1rXtrwGPLcuOcVm42ZadzSHSlqqlzlTkrnr7VZtpo5B1GT2qXKwcrFxRipHTHI6Uw0KVxWG0UuKSqAKQk9qU00560CInBzwfwqvcKe2PerowaYyA5zRcDElVl5TPFUzK27PvW3PEqZYjrWROAH+UYqkxWGpPJuyCa0WbMCOcjNVYFAHrip5zuiVehA7UnLoWo6C+cpzuIz2qqSdxJ6VGQydaa0x2nNNEsQn35qNiKYz+lNLZqiRSTmmkmkLU0mqAfk0mabmlBpAPDGnKajFSqBSY0TKanjznn8KrqeeamjbB+lSyka8Dt5eGHTvU6NHJkd/eqUV4dgQgHJBJx+lSQkGYE4GelYt23NVG5aMKnqM0xoSMFasspThu/NNcYTcCvPv0pcyISZSeEtkkYx3qEQc896tM56MRycVKYTxxTbKRmtAQc9qjZMcCtMx9jzUE0GFLDk+lK6KRlsuOagkXI4FXmG7OBUTRjODT5rA1coFfanxJ82DVkwgmkEeDkCm5AoijkdMUjL61Iq+lKEz1FRzF8pX280pA6VIUxQFBp8xNhijnpTiD2qRY8HinGMjqKnmTLUSuc01SaldcVGBg1VybWFpMnNSBaa1F0FhVJqVOTUSDJqVOME1LHG4spHGBUR4HNW12FSTxiqsg7jpmiL6DkupGTiml6a7EGoieeK1SMWyQnNACjrzUYOe9PBqrEjJCc1CeKkfJNQmmhMCaQmm59KQ0xAaaaDSEmmIU80wrTs+tIaAGEetNNSH3pppgNxSU4009aBMUUoptKKYh4pwNMFAPpQBIGpwJ7VDk04NQBOpNWbdhuwRVIMamicgg0Aa8e6Q56ip1kG1lKhccfWqtvJ65HpUhIYgqxHrmkAMgIPAyaqyx7frmrg29Dx6E1DLGgUktlu1AykTgVGzVI61GR3osCIyc0w5p7DPSm7aAGH1opxB6U36UwCijFIaQBmjNGDTlWmAL71IopEX1qQcHipbGOHA5pRigDNSLEcE84FFxkRA7UgPOKkKketMI54FACpk808UqISKkEfPPelcCSKHeMnFTrbcZ3c0yNscdKsK2BSHsRlCDwKeispAqeMhiFAzUjmJPmbAYUWFcAileODUckQVSTQ82fu+lQPKzkKe1OwrkbL1IpEBJpznDAHvUqxEKCOc0rDuRsxAwaiJJPNTOD3GaYIy3T0oBMjpCMjNOZSODSLycUWHceigjHekZRU9vGCygrnNW5baMISvGKBXMZxjio2NTTqwzzVYtzRYq4hxTTQTTSTTFcWgGkNJmiwiQNTt2fpUQPalzxRYYp600+1ITSGgQuaC3pTc0U7Bcdn15pN1JSCmAuTS8ilAzShPSgVhopc04IQKTbRcVgzRS7aKLhYlChc5qNlJzxWq8Cj72Kh8nzDhRzWSZqZhXmpoBzxxirx09iPu4pFtWRuckVVxGvp2TFhuB7VeKjPHSsywBDAFiAP4c8Vo8Y4rmqNp6GsEmhxjwMg00g4yRxVZrkjcvrxVdLh4Vc5Jb68frVQcrakSSRoYPbmq11GzqcdQKpSarOMqrYz6VVN1IT8zk59+K0SZGiGXKMhLdv0qtnNW2mDLtPOfXpVZkA5WtEhXGj3FNdM9OKcc0hyKEG5FsIprZFSFqVipGDzTuFiqSaTJqZgCaay1SZLRFmilIxSU7iEopSKaaAYuaXPFMJpaAHZx1oFIDnrRQFhwNOBNRg0oJoAkJ9KbmjNJk5oCw4GngntTBTlBNIEhwNSK1R4pVB70DsWEJyKtLcfIV4Hv3qmh7U8VDKRYMrdvWnQTOsmQ2PpVYZxzTkJFFlaw1c6mwuRNFtY5YcVM64OK5y1u2ifcGIrbtbgzICxBJNc6i4stq+xNikNOIx+PrSHrWiZnawlIRkUOyr1YD1qnJqVum4HJZTjp1/GmlcRaK85FJtx61nJq6k/PGB/un/ABq7b3kE/AbA9wKHoNajbhA0bbuABWNLHzgVtXBR48RybgByfeseSUZPXg0RdxtAoMY5pkkvYfhSFg5y2ain4YEcg9KqwXsMeQn6VCxB605uc5qJiQKpaEjSeabn0NITTcmqJHEim80hPrQTzQFgye9OFMpwoAkUmng9KiGaeuc80ikToc1KrYqBT3pwY9qkZeiYDGehqwHUEEdqzlc5AqYNxWUo3NYuxtpfRum2TJ96gJDkhWO3rzWarnNTxy4HvWfIkVe4/cwf5jnFX7GdwcEkqfXmqAORk9at25AXgck9aibdi4xuXrhwvK4BNV5W/djAHI606YEenrURYgYbvWF2XGOhFFbg5LcehqncREHIzg1fQtnHemTJx82TmtIz11G4ozQp70qq1WDHjJPShQAMYrTmRKiRKnqKlEYI4HNO2g81KqnGe1ZSkaRRSeM78Cnwwc5NWSgJyBU6pnGKh1NB8qRWEOOvelkh+XirphBHPNB2gfMKy52F0ZTQHnNRiDmtRypFQMuenFbRqMlxTKZj7UwxnPFXGQg9KVEBPNac5PLcrwQFutPMR3DIyM1djixk4zxxSbfmPoKxdXUtRRRdCqnA61VdsZFaVzjZweayZODjrXRSfNqZ1NCFj6CmUrcUzPpXUjmYoIpc4plLyaZIMc8iozipDTDQIYVpG9KcetMPWmgGGmmnmmmmhMSig0UAIc00040w0AGaTNKRSYpiA0UGkouFhwopKUnA5piEPFKDSUDpQA8GpEb0qIdKkUc0AXI5Wxjrj1qZZmA5wc+tU1xjjrUiuTxQBI0rHgk/j2o80+tQkknmnoueaBi565ppPanlMU1hxSGMNJilJJppoACOaNox0oBpwpXCxGQR1pu3mpSKQD0ouFhgTmnhRSinAE0XCwKKkUc80Ih/OpBF68Uhjo0GRV1AAvAGDVZFC9T0qaJhnmgLkgjDE5xiq8kOCQBnn+Gp2bB9c1ZaDbGGx1o2Fcp29uzYBp8sTA4VelW4k+UMMhjUmwn5mbIpBczkhYnvTmUqvSrzD5Tt4qrcNtTkHmmgvcgWUo/3jxTZZ9x/yTUDNzxxTAwJwadhEyzsOlW4AWG5l+lUVKrzitK1kR4wCQM9jRsBEys788LV2KFWX5ScCmSIFTA59KW2LAlWBANIEPki6Y5NLFDxlsflUzFVGP8A69G45pDKs9vxuH41XjhJPHGK0SDKhUDHvTkgCLtHbvQBRi3b8dMVLdyGO34A+apSuBkCq12yyQMAwBHr1oAyJXLc5quTkmnyHB4qEk1VguKabk0E56UAUWAXPFJmnYFNIoHcUUu6mg+lITk4pWC4pJpCfWkJNIaYC5pc00UooAdRSDpR1OKAHLknipU4pq5HWnZ6UgHdulJ16UoPrRwDTGJtopwNFBNjakgL5ycURQFHBJq+0OTnpVW4EqMAo6d6wTNbFkIMAgdaa0Y5AGc1FbXO75WIDdKuYPXrRewrXKhg6EDGPSnIHGSScUPMwbaVxzjpTi+7pwDRuPVEEi4JJqvcBtvHarjxZ5NNEBySWzVJpEmLIhJ44qMgg84ralt1PIUVUezzuOMYq1IlooA47VJFG8rYWrS2JfHvV22s2j4YdR1FHMJIzJbdogC2DnvURCkccVvy2ymPHUdKzprII2AevNClcdrGU688VEc1ZnXa5U84qu+PSmA05ppNDHmmk00JinFNIpMmjJpgIaQ04n1ppPrTENPWkpT1pDTEKDRnNJmjNADhk0oNMBNKKLgOBpRTRTh0oAcKkTPaox1qaPrUtlIkReMkU4Jk9KeozwKtQwgnPf1rNyZokQxWbNjDAfU5qw9qo2gMCR19KeYwg4OahKnJO49azu2WrDSjLwaiY7cipnk4x1qBySauNyXYRW55q3a3bxMCpxiqPTpShsd6tpMi9jeTV24EihgO460+4vl+z742HPUdxmufEhFO87I2knbSUbE3uPluHOfmPPXnrUBc9DmnEg9OKYRk8VaVhBvJ60+ORlPHFQkEUq470bgrovR3TbMZIHp0zUcku5yelRBQFzTCTSSSHcm3+9Md896i3ZpCT0JosFxS2aQ8ikptMBrLzTDUp560zHNFxWGEGkxUuBSEUXCwwU4UoFKFNK47CqDT+BTBmlHvSGOBx3pwao/pSigZOpqdW9apq2KlVz61LKRZUjPFSqTVZG5qZDmoZUSdWxVmKQhOO1VkQsOKsxREjA5FYyaNopkqyM3I6elG/nDdqVYwgLNwM4qHOW4rKyNEaFsBwTg026K7arI57E4px3N15rO2olHW5A55x2pFAPJqYxbuMU5bZsEgGq50irJEQXBxUyoSuBSGMg8DOOtXYAMYNZylcHLlKqxbfvDH1pysFbI5qxc446VSJwxFSkEXzIsPNxxVd3J/+vSnB4WkZccnpVJIaSREGIbPpUgYueQM1E+M5HSprVgTj2q3oK9gZScYqZLdmXNSCEnB7VOj7RgisnJkuf8AKUiWTKmoWmK9eavzhWXK1lzginGzeo4yuiGeQMeOKqSYqRwSc1WkJrtppIym7kL81GQalI9aYRit0YMYaQU4jJpAMCqJEJpppSKaaBAaYc0pNIaYMaaaacaaaYmIaQ5paCD2oAaaQ0ppKYhD1oxS0YNAxBigilwaMcUANxRinAelFAhopQKXBpcGi4WBeKcPakANOVc0AOVjT1bBzTkiLda0bbTTIeV4xmpcrFKPMUoVDvg96vx2bAbj3q39jigPGDg/hVvzFEYIAqHO+xfs7GLLCU59KgYKFx3rQupYmPBGe9UZApORxVpkvQrkelMIx1qUg+tKYmPJ6U7iIVwKfgdqXZijFAhppwApSKMUDEAFSwKGfaaixmnITkY4oFc0p7dIEVQwLnr3x7U1QMc1XDk8kkkUeaQKVh3JG2gnFKHA46VWMhppk9KaRNy/FMqOrFQ2PXpV4apG/DR4BHQVheYfWgSHNO1xXOijubZiArgZ7YqQKELE9/5Vz0cuCCD3/wA9qmN2/die3J4pWC5vqqyIcYIPcVk6mhjbaCTUmm3ZLiNsBT+efStF4vMckr7cipvYaRzJVu9J5bZyQRXQmwQEkAHPrSf2ehHNPmQ7GLHHuPertvbsrnABzWlFZxx9gamWNVOVGKGwKphkdgTgfSp1iC8c1Lj0qvcXkUA+ZtzD+H/69LUCUIo96cqA444NZMmpuWyvAqE38znBcgDt2oaYJm8Y8DIOR3xUUkyR7tzDjtWQdTlVdinANVjO7HcxznuetKKfUbaNk3MOPvDn3/pVS/aMQ71bqay95JyaVpty4btVpCIJGJySKhNWGUEGoytMREBzTxS4xS0DGkA00j0p+fSm0gGHNISc5pxppoATNLilxTgBQA0UYp2KcAaBjQtOVe9KF5pwGKAFHSlA4pKMnpSAWgnvSUHpQDDNFGKKYjs8U11BU55ApoaQ9FANI/mspAIXI7c1xxd9je1jHmRvO3R8MfTtWtaMxgAblh1PY1GlvjczfePekBeFgSPlNaN3BaDbt2UgkZUVDHMHYEPhj/CRwauFRKgzzmq5sQMlepNCtYW5YTaw54NPJRAADk1CkT9GPSnFCvOR+FQ3qVa4pUN0pDFztboafHIOmMn1pzSAAZXB9aOfWwnDQiEZU5XjFK0pUEgE4/KpAQRk8VFI4IwuDVcxKiMFySwBXFVb7eQWPTmpHcJgkVBcXYeM7RgY6daqLE1Yx3bPXrUROanlA5Iqsfat0QNc0wmnnnpTGUjnFNIQlANIcikNMBSaQ0h60lAhTSGg0maYMWikpKBDhSimjpSigBw6U4U0dacOtK4x6ipoxiol9RUqn0qWUtCdWxg1OkvuRUEMDyn5celXotNmLqGUhSMnHWpdikx8cUkiblBNTJYyM204APrWpbwiFNo/GpCAetZhcxp9KYDKsKryWXlR7m5b1HatqeQR/e71TuZ4vLCKM57mqTJZiPGRUTZq1IwDkConwelaIRATxxSZPansAelMINMLCgnvTlpgp6A0mwSHAZ60pT0qSNO5qZEBNQ5WNFG5XUHGDUTgitQwDZnHTnNUJdpzRGVwlGxADxTSTRj0pCDmtDOwuaTr0ptBoAU9KQ5pc0ZoAQZpwFIDinhvSkFxAhzShTTwRTlx3pDuQkc+lBHpU5Xe3y/kKmis2YDI60XsMo4PpS7a1hpgXG9gPxqQWMKABnGD7g1NwMgL2xT1Wr0lmqNgOpX2NRtGqn5TmkxoiRW9KnQUq4xUgXPAqGaRLNiNz7elXxHsJPFZcQZOnAzVlJmK4POa5pxbZtFj5iWbaegqxBab/amwweaMnpWhFHsXAOTism3sE5JFX7MUO1VHHel+ysemBUm6RCd5yKkt5DICD2NTZk88rXIY7dlPJzVpQAMYp2KQnBA9aXKZuTY0RqM8UCMDnFPxSg571Sh3FdkTRK4wRVZ7TAypz9av4pDTcLDU2jPFvwOMH2p7QYXnk1bwD1qKdlUAN1NQUptmbNAMZXmiztyZN3PFaEYWQfdAFShFQfKMVXM7FyqaWHhcCq1xHkcYAqznsajlICnPIqZWa0Mot3M+aTYoUHp1qrI25CTU91tJwKqthQeeKuCOlaIqyZquy5NWJO9QnrXXExkQMKYRmpm5qMgCtUZtEe0DkU1uKmqFzVJktEbUw05s005pkjT1puaU0hpiEJpDQaDTExpPNANFAoAWkxSiigQAAUlKaSmAZ5pRSUDNMLi0uBTaBSsFx4ApVUGminAkUwJo0QkFuB3q4lqjYxz9az1b8KlSZ+ACcfXipaY0zSjVF4Kg1fFwoTaowoXFZloMjcx4qRnC/drNq5onYleQlqmiBcbRxxVAvnvT1uinT060KKByuJOi+dgcetRhOeelOZ9xJPXNMLDmrsQ2SRwq3J5UVC4ZeMYFWYxiHcDk/wAqikzzu4osIgJJqPNSMMcCo2xnFUAFvSjOeKZ3pwosBIFo4BwKTd0pCTQBKpXvUbEdjTS3oaaTQhXFNJk96TJ70hamIdn0pajzShqAH8+tKGPemg0uaALFvJsYMOCDnPcH1rWTV5ejgMPcYrCXjpUysTUtXGnY6iG8gkjyzAZpEuY3JArn0chcZNWbd23fLmotYrc2DMgbHGPWq8l6EZlKsQOnvSW8WZBuUlf0qa6i3RsqheM4Heo5lexfLpczZNUlOQo2jnpWdJIzEk1bkXGVYYxVKYBeRzWqZm0MMhoLEjioyeadnA5qxC7yTyaMkDk9KjJFNLGgCUv600tmo+TSikBKGOOaCRjioxmnYzQwFGaDS4xQR60hjTTD7084pTz1oCxGaTFSFfSkxQA3ApVWlApwWi4xop49hShc8inbT2pXCwg+lKB6U9ImJ4BxVmK1Zj0NJysUo3KojLdOad5TAciti3sW7gflU5sFI5rP2qL9mc6RSqhNa8lgBNtXoKlTTkxk1anchxsY6RbhRW/HaRqMYopcwrEizKWx+VTLg81nMwjIJ55qSK5BOM4rmVO2x0OZcZ8dMGlG2ROQOKp/a03dOKswyo33SKhqSdx6NDwoU8cZoJ5xTuD0pCORxWt7rQztYaQOoOKYU5zT9opRn1qHBlqZAwMfQYz6VExdmyTnFWzz1Gc1E6nnFNJod0yjc3ZVc574qolzIz5HODV97VWyWUE0wQRrwFxn8jWiasQ0ym8rSdc1XlJGRzWmyYyCtVJoMk9auMkRJGY7Z4NRkZ6Vbe3xkkUwxheK1TRlYrgUHPSpCoHtTGAqgGbc9KjYEHBqTOKRvm4IpiIT7Ugp7LTQDQAhHekp+OKTBoAbiin49aXAoCxHilHBp3ApKAFGfSpBUYzThmkxkimpohk4PPNQgZq1ajMgBOBnmkwub1hahNjhcKy57VpgAdBVa3mRIkQcgDnmphKhGNwz78Vk7jRJRUIuY84DE0qzqx4zSsMZcwmTbnoO1U5bLceFx/StIFScA0Hng0k7CsczdW3lSMvp096qsMd66O9sjOuUPPc1hXFpLGTuU4HpW0XcWxWPWjFIQaBmmCHAc1KgGaYq81KiEnipbLRNGgYVahgBNRQRnuDitSGLCqT3rlqSaOimkRCDdGV9RjvWLfQNbybW710oIBJFYGoo0kzMRnPepoSfMFVaGb16U4CpBCw7U8Kcc9a7bnPYrtgCozU7j0FRFfahMloaSe1IDzSlcUmKoQuacDxxTBSjrRYRKpqRT61ADinq+OtFgL9oUV1Zlzj1rXWSF0yu0H3IGK55JMdKnjuCOoBFZyjcpMsX8w80hSSo7VTMzetPlZXO7pVc8VSQmyXzKUSnvzUIBI4pAxBosFy2suelSrNg1QVjUisalxRSkzQWXPepI3GRk/WqCselWIuT1rNxNIyNmzcg9SQK1VwVzWHZN/AD7mtCKRl7/L6Vz8tmXPUsSRAnNQQp5bcVIXLDBpB60coltYkDmgHmmCnUrBYk3etCjHFNxSg4NTYixIKYc04GlqpLmQtiqZJM4xUEquzZbA9qvhaRkB6isnCRcZ2IYBgYxUpyaUDApwqlATd3ciwc84xUNxyuFq0RUErKgxUyVhxepmTrjrVR27ZqxdyAnA4qg75rWnE3lKyEYg1ExyaGamMa6IoxcriMRjiozTiaYc1ZFxCajbmnEmozVCGmmmnHNMNCENNIadikIqriGGkIp5BpDRcQykpxBpMUwEzRTgKdtNArEdGPSpNnOKURH0ouFiIDNOC0/ZThx1FFwsRhPWlWPPQVKFzUseB1FK47FUpjrSEGrrKrHIFRGAk+1NSFYrjJPFWIQegUZpyQ461ME2jihsEh6OUTaaYWzmmuxNR55pWHsS5PSm5x1NN3EdKQtmiwh5ajdUYJozTAlErAcHFI0xPUmojSd6dhEhfNNNIOKTfRYBwA70YppakDGmBIaQ0gNNLUABNNJNBbNNJoELk0E02koCw/J70gJBpKMUBYeGp4bpUYFOAoCw8Nnipo+e1RoverdrEHlWNjjc2Mn3qG7FRQ+CF5CAoJz6VqW1iyN8/B9qmUxWgEcaF27nil+0gnhcfj3rFyuapJFslYkHYCs+7v1VSEwD+tVb+6kQDHIPp/OskzF3O45pQp63ZUp20J5JWY5JPJqvIx6U4uqjg5qFiWPNbpWMW7jScmjJ70uOaQ8CqEIaaaWlVcnmgLBGhZgAMk1Zit2P3hT7YBG3HnFXfNVsELjHes5SaNIxKX2Y59KRo9vNWpJU7ZJqrJISeOOaSbYNIaRimlRQATyeKeoHSqFYYse44FKVA61ZiVSM9vSopBlyf4e1LmHykBHFIQRUwXPA4qQQZ7U7k2Ko6UoBFWRaseQCae1rIOoIouKxBGwyMjj0q1EqttPTNMjtsct0rRtbWN0VhyRSbGiaKBQqkAc1ZWFVcEdu3anKm0cCnAVk1ctSSHqwzzT+O1RdOaATU+zQ3MCgDlh3pcUpoNWlYlu43FFKaKZNzFOcE56VEXxkGnzkRDgckZzVJpeSaqK0KbJfMbJqeKUryGx9KpeZ60gkx1puKegk7G1FfMp+YZqwt/GTggj3rnllI6HFTLMelQ6SL9pfc6ON1cHbjikDgsQMZFYyTsuMMfw4qwlwvBJIPr6VPK0FzUppFMicuAwbOalqXoAxlyOBUMqFvapmcIDk1EzGQYAxnvQgGCIHGc0NACM1Ck0kUhRgW/u+1Oe9x/Dj2NNCGPZDOCcCqMtspYhTmr7ym5BVFI46nIpqQ4+VgTjr71SdhMy2tm3YPbrUE0BXpzWrNblXJGSD2z0quNm7DDA/WtEyWjJKYpNtWrlFV8L0zVZjitE7kNWG4FIVPanYpCKYDQDRj1pc0A0AMIpDTw3rSjBoAixnpQAakAHQUUBcaATTlXBpwxS5XtQFx6gYqWP5TuJqvv9KUP2NFhXLq3LDox4qePU3XBKK2PqP5EVlFvQ0BsUcqC5pvqMjnjC49BT11CVTndnHbHFZW6lDUuVBc37bUyXUSY2k9u30rQa8hVMl1PtmuTEhHBqVJDjmpcBpnRrfI+SCAB6Gnq0dzG20gEdc1zglI5BxT47pk+6SCRUuD6FKS6kt9aCKTA71FFBuYA8etOMu88kn9f50CQDpVJOwXVyf7BIo3BSVHO7HFOjQB/mqFbphwGbnjg4H5U03DFsmpsyro1GKxbSu0geuKkFyWXccDHaslZieDTxKe1Zyp3LjOxtI+/lewqK4hR2UFfm71XsXG47nIJ6fT0qa5uo4EG3knPesfZtS0NedNFG5hRB90iqEhGeKnu7ppuWqk75roin1MWwLA0hUYph4NG49K0sSNK56c00g1KrAcCkbHammTYiwaADUiLu4xzUgjwwBHWi4kiID1owelTNGVPTimlR3ouFhgyDTwSKTFFAWFL54JpKKcMUBYVAaa4waevFDDPBpDIwakU80wLg04cUAidPerMILHgYqop55q1FIRgHv2qJLQqL1NeyiwCxOatoPaqVtqCRoqGIcd6vJcW8v3WCn8q52aDxmlFAUH7rBqQqRU3QDxSrTRThSYx4opoPNGakQ4HFLvGKjLU0mnYLEwYGl3VBn6UuaNQ5SRn44poY55NJzTTRYLE+ap3rbQAKlU7TkZ561T1CYA7P1rO12OKszMuZCW5qo+ank5yarsTXZBWQSeoxjTGJ7U44zimHFWkZtjeTSGlNIKqwhpXmgx56U8sB1oD0WC5EIWz900NCw4IqykuBjpUqyh+GVTxQ9AWpnGIjrxTStdBFb2s4IXIIHKsR+lRNYW4dgW+YdwalSHYw9vtSiMk8VpS2RQkqp2+uOKhaFk4KnkVVxWKfleopREBVxIGfOAePwpHhZOtFwsUzHzUixjHNPZSOMUmCOtFx2FWNc0pQY4pFzTt1TqPQjMfGRTCnNTA+lBwelUhNEKrz0qRVBI5xQPakDYPFMRbigUjcTmhkAGelQpIQMZ/Gnl89amxWg08UhOODTS3JphbNNEgxz0phzQfrSE1SJYnJoFGeaQmmIWlJphNGaYDs8UmR1ozxScd6YgLZpDQcUmaQBk0ucUh46000AOLZpDSUHNABmikPWjFMBT0oFIPenDpSuABTTwvrQDSilcBduKeOtN7Uqk0hkyAirtlbh3BZsAYPHOapR5JxitawjZSBjqBUyLRZWDbIzncwPXPX2pywFxkVZSEkZLH6VKFAGBWY7mVd2gaLLdRWDLGUdgOgrqJoHkPUBfTvVZ9MWT5gMZqouwmrnPAZ61IsZI45rZTSUWT5uVx0pz6fGg+TP41fMTYxPLwOajYEmtY2jOx2ggA4pDZE9QMilzDsZIT0FTxxZXJ4/pVp7VkwTxmgRhV5FDY0iADawB5rQSEtEpOADVVVAOTzVyCYMu1uMVLKRVmg2sQDjFQNHt61euF+ckdqpyE5xQgZC3HvSA+lIcmgAg8iqJLMKkj0pzIeg5qJWOMVYt+ZFB6mpsO40QNjOOlWooGKjd2q4sOxTjmp4kXbwcnHWkBTjRlPHOKWWIspZc5NXUXBOe9O24PAouK5SgtMDLNnNWIIBCSeOamAx0GKXFFxAKXFFLQA2ilxRQAUUUYoATmiiigDF1BoyrYbDgdO1ZLNzV25tH35U59fXNUnikQ4KkfhVwWg5MbupQ2e9JtPcU0/WrIJN1PV8YqAmgE0WAurIeMGp0YkYrPRj1qxGw49aTRSZs2QkAU5x7dsVoA8c81k2lwylVPANaStxgc1zz0NI6kFwdzZPbp7U2BiG5ycdu1OkiySaZGQp5rN7aGiWupb2q4yQAR6VWuLdSNwGWqxG2cY/GpM54NKDa3FNK5nwSsp2shHuBUwkUlgeMDr61YMaE/dphgUNuXj9a05iLFdpA0eTww7Csm53iXcFwD1yK3hEoydo56+tRS2iyjnINUpiauc/cHfg7cEflVNgT0rfn09iAqgVQn06WMgcnNbRmjNozgOKDirn2GRTlgdvrUMkDfNgcCqTuKxWY+nX1pCTTmQjjFM2npVCDNGT2o2MPWkI9aYhcmjJpDmkzQA4HmlpooFADhSjNMzTgaAsLS800ZNKKLhYdQKTNOUjv0ouAq5p4oXaBmkJ54pAPB4pdxHSmg5FBPrQFh4fFJu96jLUoJoAfvxwOKcGJ4NQ5zzShjSYydGweealV+lVlY9qcCT3pNDTLayY6HGKa+WOSeahBOKcpOeamxVwaFzyOaiaFl5OQash2HApVillOG6/SlcCiUPpSAGr3kEHGc1C6846GncCuFPalCn0qXDA8jip4Ezy1K9hpXGW1q0h+WrUsHlkKwzx1q7aPGvBUDPenzlPNzjcAPTisPaS5jdQjYyWXAwRUDx56CtKVUY5C4BNV3CoSBn2q4yuRKJSK4OKQjFSMOTxTGzWqZk0Mpyg0gxnmngjtQAoHrUsUStkuxCj05NRA5608E4wO1IehG4CuQpyKRVJqQqDyacCFGMU76ANC7SM1KmSeaaGHpUiHnipbGkTRqT061OikZznin6cm+UA4xWibaJpsZwcdK5pzs7GysUrbcJASxH8q3UIKjNVPsiIoyeB60vluhBU4X8+KzTuxSs9i0UBzxjNN2+nOKaJG7n9KXccdaoizDjpijNJmkJpIoDSD3pKUVVgFFLSDAozSGLSLyf50hpMnHBxTaERXE6xDgjn371jzS72JPNSXzr57bSQD2qkxOeaqEOoc1gY9aifinFqiY5rZIhjGbFMLetK2ajOatEMUuaaXbPWkIpQB3piDJ7nNAJpcUcAU7gAY08PjvSDnmlAFIFoPSRgcqSD29aeJWzkmmBSBwOKaSTS0HctrdyBdpYkenWr1mxmyGAIH6fSsUMant52jYHPHpScew1LuascYM/wA3Q5/GpTaxnJIBzWctwGIG4qB39Kt20zGGYgk7RwaizQ7kF1bxRgqCA3b1qjIoHGQcVZlUtF5rtlsfjVEvVRuFxGGKbilLetN3VYrjhTTRmgmgLiE80gzS49aKQD1OKVm7VGGINNY+pp7gKWpCaZnNLg0yQyaQmg00mgGLmmmikNMTDNKDSUoBxmmAuaCDQKUUAIVOKaBUmKAoBpXCwwj1pp61KaAoouFiIDtSnNSrGDk9KYVGcYoCwzFJTyDTSDTASnA0mKQe1ADwaUGmLmngetIB4NKD6c0iip4o8nkUgRZ0+3aeb5e36VuJEyHdwSOKy7OQW7Z2nJrfjcMm5QQGFZSZaFTIQZ/GnYpMjHpQOelRcdhTj0pB7UGindDsxpHeo2UMMVKRnoQfxFN2k9BRcLMgdVjBJ4zVTzQGOATWg6bvvAH61GIFByAKaYijKjMNx/KqbAk4NbJhUjGOtQGzH3qdxGO428imb26jithrJCMkZqnJZMpJAOO1NO4xscwK/N2qCQ724FWPJGzPTFS2kQ3/ADLmnsK5Ujty3JXAqKVNp4rfa3VlKjiqUtkN5VeeP1pJiMkDnip4AWcYzmrkVhiQBufWr8FokZyFznv3obAIFZ4wDVhUCjApwUAccUuKkBOOtGKXFLigBMUuKMUuKAExRilooASig0YpgFFFFFwEopMUUAc7HdsvXnvz1pZJjJ97kelUFenrJ2Na2JTJyispzxVdoznjFOMppu/ijULkTRkdKTafQ1KGOeKXdjrTC5EoPvU0ec05TThweKGCLNuz71J79zWqJ/KT5iDWMj8cHFOMhK96ylHmNIuxsxXCycNxmpCkR64H44rFjm2jJ69qupdIV+ZenTHNYSptPQ2U01qX0CIcKwJ+tKccetY0jKXLDcfQ5wav20xkiGeSBiplGSV0NNMuqcikkZY1ySBnpk96rmdUXcWwRxisi9vGlkZQ3yjp2p04yk9SZ2iT3mpz52xlVxzxyabDrEodfNCsg4PGCff61mSMT+NRk966uRHPzM6sXduRkSrz708qrjOQR26GuTSQg8dvetbS70q3knJVuhHOKzlTtsWpXNOWBXTbgAfpVCe0wgAFagORnsaayg1Ck0VZMwJLTAyePWqrWpzwK6ZolYYYA5qM2qZyFx/KtFUJ5TDjsWZMlcmobmy8lcnr6V0ZjZB8uNv8qz75QAAcnIzTjO7E42OeZDnFMwfStRkTOTimNGh6cVsmRYzwDQVxyauiEZ4qOSPHAFFxWK1A6VJ5fOB1pTGcUxEQz2pacUINKq560wEBOcmlHSpdigUhUHpSAaD60Fh2FNIOKQUASK3HNJnJ60zJozQA7dSgmmZpc0APBpeTTAaCfWgCVSc804NioQ3vShqVgLAfFKsnPHFV91KHOMiiw7l5JcNk4NWIrlUxuXI+uKzFc0vmE96nlHcuu5d8rwPQdajKgtksfxqFXpwYjqaVh3uSsAcCnoV6d6rM+etNDknINFrgmXA5U564rRtZkZcMBWOjEnBNWGcLHheTis3C5aky1LKgYhcHNVtqufmziq/mNnAFTRNnGaOXlHzNhPbMqFlU4FUyOcHtWlI7qCm5iDVNhzzxmnFiZWbOaQHmrDQNt3AErnGaiMZBwRVXJswQ5pQaQIaesZzyadwQDJpQpNPRAD61ZiQFsGocki4q5AkZJyeKlVcdOa0YLJXHct+lTfYChy5UL7nFYuqr2L5LFCEFuASMelW4gVfLN/jQY1SQqpB+hq7awRugLYJ/irObTLWiFd/PixnINVxBLGCUkbjpV+O3UHI6VKYkxgcVEUTzJFaBmKDd1H61OEJGQKDDt6c04Pjgiq9RN32GYOMmmmpS2R0NR7WxwKVwTExQKTpwaCeKq4xT1opM00sc8daLiH00nnFRkn6UHlcHuKoDIvwBOSvaqpGeTVy+jKNwpGf1qmAwYEqcVtHVEPQa0Zx1qNk44qwcEYHFR8A+tUIrlCe3NMZCOoxV0Mgzuyc1DcFc/Ln1zVIllUjFJinAZPFWreCMOPNyV9utPYCmQaSrd3GgbMYwDxVYqaEAL6CrUESkqTyTz+FQRxsTwCa07PYZMOuMc0PYBxgAj3BcD07VSeJgc7QK2iyOPvDaO1VZPJKMitk/w/T0rNNgzIK5z2xQi5cA81ahgWR9vrUiW4SbaSOD371dxFgWERiUkEMeQV5FS20RAkQjjkcd6VblUBVlXA4HNTxupTeuMHkZ9azbZSM++iWKHavWsVm54rdv4JbjcUClV7Ajk+tYUqMj4YYq4CY3JpQTTRT1Qt2qxAKkVSRn0qe3tlbBY/hVl4o4wVVSc+tS2UZhpN3rUtwu18gYqA5prUGBbNNOaU0hyelAhM460u7PFNIwaQZpiHE0wmnYzRtpgMzS5pdtJg0BYO9KD2puKUZoAWjdzQOeacseTzRcLCZpQO9LswaMcUrhYTNLmgimnIoAeG7UhHUmkXmnKoPWgBDz0pNh71KFUUvHpRcCBlANJtqcqCMUwIaLhYYo608A09VA607y880XCwxavWiEuvFQRxc4B61rWcAGC3BFTJ2GkWlswVzwatphEAbtSRnEYJ4+tZ9zePvYYwh4yOf5VnuUkSz3MjNhcgdqI55wm3HB/OoILuMOu/lTx/8AXq41zEqZXB9qiTa0NYpDo5HA5YnnoabJK5BXj2p0cqSplfyNNk56YGKzTd9TSyIwzpgg4zTZL18FT+Y4qJ5CDgHgVXZuea1jG5m2Wo751GG5x6+lXopRLHuHGayQCeBzmrVtI0SbWwRn0pvQixeBo68VGsoZgoB59qnAHJPGKVxcrGbQRUNw+0bVGWPerW0YyKYyK2MimmKzM2TcUyQM+1T2UYWPkZJ5zVoxqTyozShQOBxTbAAM0bR1HU04UYpCGBQD0pwpcUCi4BiiilxRcBMUoooxQFgxRS4ooGJRUE11FD95skHG2qNzqnG2LIH600mxXNQHPApa5xbuTfuDkZP51qW96ZgARim1YaVy/wC1JilU8DvQSo6kVm5WHyMSimGaPJG4cUUc4+RnFhsUBuMio93FGa67GBKCKXcaiPSiiwEoagHvUeaXJzRYCZXp4bHfNVgSOlODUWGTiTv0p4k4xVbdmjJpWC5Z80U5JGJyKqZ5pQ57Gk0O5f8AM9acshHzKxB9qpK57mn7yRik0UmXGmZuOp9TVXyXdiaVXweTmp0kGODxSWgbkS2jPkDtUUlq4OBj860omUDnGTQ8aEfK3PfNLnY+VGO8bx8MvFLFK8bZUkY9O1aZtSy/Nj29BSrZZKgIMjrVc66k8jH6dqD7xHO2QcAe2K2DjrVBbOJFBC7X7YGeaY0kqP5ZclT0zWDtJ6Fq63L7uqru4xTY5UkGV4OehNZzvGqlDISQcnJ4/CoRIHlBViMUnTbGppGjdTBCAX259ayryVn53Zxx9alvpg23K4K/jVJmyK0hC2pMpXImJ75oUNjIp+3d3p6L8nNa3IsQh+eaRmyMHrUkqjoBzUBponYOAaUHnmmHNOAPemArAHpTeBzThxQE3dKLhYYaAM1KIHP8J59qVraRACVIzSuh2ZAy9qY2akdWHJqNj600xWG0UGgg0xBRk0hNIelMBxJpM0lFADgaUEmmUoNIB5+tLuqPNAPrQBIGzTg2KiBpQaAJkcinhxUAyacGpWGSkbj1oVPWmBvWnB8GiwE6Dbgipiyf3c/WqiuaeGqbDuWlkjRSPKyTToptrghR16VU38Zo3k98UmrjTNO4lEka7SB6e1RLb+YNxbNVFkPQ9qsW9yIiSec9R61DTS0KTRYMKiPacqR78H8KoyZVivXHerrXUb87DkZ6txVSREY/Lke1TC/UqVuhCGPalBp+0LyKVcE9K0JQ+KMv0q9FC8eCUPr0qGBQJgrH5SOoq86y7AWDZA69jXPUbZvBJFuB3BHAUD164qrqEhkcBXYgdQTxmoUuJckDJz+v41DLIwJ3Lgk1jGm1LUbtuNyw5AyB17VdtL114YAg/nVWBgeGBORU1uQBll3AZxirlqrDSua1vdI3ysQG9BVoc1gWo82fC5UdfpWooYfxNWWqdiJQXQtg4prlcZNV03DgsTTmAVdzsFHvVc11YnlsKZiqknt+FVVu5XUkYIPQen41FPewKCCCw9F4B/GqElzvOIiUXPTOauMbj0RpNdqrAFgfWom1Vd2AvFZbbjyTk0iRM+4jJIrT2aJcjUbV1J4i6+p5qvLqchGExH7gcn/Cqjwuq7iuAKhye9UoR6Cu0acOpbYiJFZnzwxapxeqEU5BYj9axhyOTikVivHam6aYKZaurlpX3OScdB2H0qs0x60xm3VGc1UY2ViW7kvm+poMgqE0zJq7CuTFueKjfJ5puaUMO9ArguF5NO3nPWmE5oBFOwrkrHI6dKjAycnmgN2oJosMsRyBBx1oaUliTxxUG80wuSaVhXLUF0YmJPzA9u3NRmU5Oargml3Y4p2C5ZS4ZGyOhHSkMzMck/nVYtS7jRYWpOGz+NPErAY3HA/KqwNAJoshloTEd+vXtTHCyHkdag3EUoalYdxwgXPB4qQhUUAAE1CGNOByOaBoeJSDxUqXDk8tj8M1XCEnirMFo8mMA1LaW40myOdDKdw5qo8RU81uxWGMbj9akfTo5Bzms1WjfQ09mzmiD6UEelb7aMh6MRxUb6MqxsSx3Dp6VXtIk8jMIg0hXNaKWBdypyDT300hCwxVcyFytmWB2pyqa0VsG25bHHrQtmw+ZhwKOYOUorE7nAGKe1o45OTitEKsY+RTzRg4wQdpqeZlKKMsw4pDHjoKvtGATtpnlc88U1Ji5SokeeaDgdquCNQNtQPERzRcLFc5zRSuCvNMJNWiQY5pACaUAnrUkaktgcU0IYqnOKmCEAGlEfQ5pwOOtAiNlxTakJ65pCBnNIYgHrSg+1Ix9KFPNOwrj1GalRPekTbjkZqaMHtgZpXBD4ogrButaUdxGsfAywHHoKoALuG5sfSpkC4yvQVm1c0TsXDONnPIIqGWSJoiioSCMZ9KiO4cAcY7CkWNzwqmptYq4JAJEXIxUgtMcjJAp6LLEuSOlBuXP3geR0HSk22xpRIwdnTimmRieG60x2ZjzTS21eOadguK7EdDk1DvJ60hJJ54qWKJCQCTVaJE2bHIwU5FWre6iDgMoxUHkLnIbFRtHhqnRjV0aYnVmLJw3qKiNxLG5HXPrVFThsHpUzXC4IIJ4xzS5bFX7mjFchgueAaJJhnFZEbsZQFyMmtJog4+fhvUUuXlE3fYlSbcO1TiqqWigckk1OisnG4kD1p3IsSYoxQOlLRcVhMUYp2KMUXAQdKMUtFFwsJilxRRRcdhpPrxUc8ywxF3wcDgA1XvPNJO3OB0rIl+0Stghjn8qqKEyO4nMsjEnrmoTz71J9mlJ5WpUs5WPC4rS6RFmQIBwDV2CTbhV9akTTGOCxAqxHZJFhieRUOSaLirD0ds/KSamHTL9KrtKEPyrUMk0j9c/hWNrm6kkTPKgPC0VVBPeinyj5jm6UUmfWiuw4h2T3oopQM0XABmlzSjFKBQMaM04D1oOKWgBQKD04pC2KQn1oAUH1oHrTc0uecUAPDc4p6HNRDinBj1NDQEwYCnCTHSoM0ozSsO5MJG7U4SN2Y1CKduwaLBdlhJ3XkZ/mP1qZLqTOVYjiqIc07cOxqXEd7Gh9ulXgnJHfvUMk8kmMt0PHqKqGQ9zTQ5zwaSjYOa5KytnJOach2DI4+lQGQ0nmE8ZqrE3LEknmYJ/M9aiB9aZvz1pN1CQXJRxwKUEiow2aN3vRYaYrZJ5poXJ5oLgmlyD3oQbhIgUcGoicdaex9aYVB6U0xBuxT42+cZqMJ61PAihwTjr3oYI1rYO6lgAuBx3/H0qJiC2JDlvftVm2uo2XHRgBj0rNvrjdIwVR1wW55rBXbNbi3KIU+UAE1QdABmphdbtokUHAxkUx5FPAGK1jdGb1IMY6UhFKTnpTS2Ku5NgIHpTQPWlJpC1MQYpDS59aQH1oAKBmjIzmigAooBooABSjNApwxQAoBNOApooLUASfWlzjrUQanBs0ASAigN71FupcilYdyTcfXilBNRbvSlBNAEyt7U7celRKTT1560mCJFbtT1G9tucVCBg0oY/jSKuTkAHg5pQcHNVwxz1qUPgcjNKwXJVds8VahunQFSxKtwQefy9Koh8dKkWYEbSB9e9Q4lJmrBcxhQW6/TPP4VXvgZFEgOOcbfU+tS2f2fyC7t8y9sAk/nVhJLYn5XHAzzx/Pj8qwvZ6Gq1M2KKTGQrHFOjWRnwQQPxFakbrIMqCBnFOWAb+nNS6hSViOwjMZZj3GBVosR0pIlJBA42mhDG5+WVSPY1m9WPQPMAOB1NQ3LM0Zyu4eh55qWQwRrky844NVPtkBGH3j8jTSuF0UJnYscqo/2arliDwasXbpI2Ysgd92KpsfeuqC0MZPUkL0okI6Nj6GqxY5o3VpYm5aa6kdCjHK9R0yKhL0zdTS1CVhXHlzSF/Wo8+9IT60wuSBiTTSx70wE0FqdhDs0hNICTSHNIANGaQ5ppJpgO3HNGTTDRQBIGpwNRinrigBTmkK8807IpC1ILDSueBTSCOtPOaac07hYYaUGgjmnBaLiHqMjmnrGzHaoyT0xQik9qsBzDHhVAYn73cfSk2UkQMmw4brUbYHSlZie+c+tNOc0IBRmnoB60xR096twWssmCOAaTdhxVyW3gyVLbTmtWGEIAyjGabb2qxrzjI5qWSeOIYY81yTblojohZEm3De1L05zVGa+6CPA+tV5L2Q9Tj6dKzjRmPmRqiRSdoPNRS3ESDD8+wrGa5YHIY1C0xbrW6ovqZuojSn1Bc/ukC/UDNQC8kP3sY7cdKpbzjmnKfly1aqCRHM2SPMxJJJNPjnJTBPH1qu/zcg0qfLinYSbJZJNg4OajWckYbPA6elIxBPNMOBTSBsVpCWyKUOSMmo8A96XAAxTsK49Tk+tOYZ68UxTt5FSCYlCCAc+o5osO7IXhDLuUfWq/lYPSrOW9eDSE00SyFYvXipUjUdKQHtSF8CgQ5hzxTG96C5pOvWmBG3HSjPGKkCButO8tQvPWgCA04GnlR0FJsOeBmgAVsdKlSUjp2pqW8jdFpxhkT7ykUroBwf1q5bkgA7SVrPKsOTxT0eQbVBOO3XANDSGjaQhGVnyAelXkK4yOc9KyIWaXaZOccDParykkeuPwrmkjaLXUmdN33cCq06A4A60OzAZ3UqBnYMeaSuitCBrc8E5OaVLZVHIJq5tOOO1OVB35o5mFkUjbJkE857UjxFCeOlXgijtyOhpGTKkHNPmFYzyx6UwbncKe/Sry2a5ySTT0gVDuPJHQ0+ZISTZnm3k5xyRUQgk3YK8mtkKoJYKMmkGM4AAJoVQHDuZ0No6OrdcVoqp4yMU5enPBpGBPQmk3cEkh6rjtinUztgE0pGeTmlsFrjg1HmAHG00cDtR70JisLupQx78U3I7U7NFwsLmkJB7UZ4ozSu7jsgzSEmlNJVXFYaRnrzmm+Wo6AD6U80Gi4WIjGvXaKXbTqCtFwsJnFIQDnNLRRcBhjTuuaAijoop560lO4EMkSt2FFSGildgcMKcOlMzS5rsOcdSqfSmZpQaYDwTS7j61HmjJpWAkDetBJpmc0ZosA8kmk69KbmjNMBwpR1puc9aM0DH5pQfSox9aXmgCQGng1CKfuPakA/dTSx700tmkDZoQD8ilLdKizQDRYRLuNGeKj5NLmmA7JpM4603OaM0gHZoyabyaXHFADg2aTdmkAoA5oAeB3oHHWkBxxQTSBDt3rTwRUOeaepPegY8Ad6QEg46Uq+5qRIjLwtJ6DWpLFcrbjcAGPPHuaqtLu68e3apJbVkYgsCRUJhcelJW3B3AbCOaYwU9DSMjDqDTSG7g1SEGzNIVI75oJIppYmmIQg0hBpcmjPrRcBDmk5zTzikxRcQylpSKMCmFhBmlFFAoCwo60oOKaKWgBwIoBpuaKAHZozmm0YpXAePrQDTQD6U9VYnAyfwouOwU5QegqSO3YuoYEZb8q0YtOKuCpyQeeBzUSmomkYNlBIZCpYKSo74qVI2CAnPNbf2QMOW+bbjPQAfSmTWUUUPmMXORwqjIz61h7dN2NPZWMYgg80w9eKmmChjtH0zURJFbxd0ZNWYgp46U3IoDelMQ8GnBsHgVGCKXIpATJJ68+1SByMc/wD66qhiDUqjOM9KTSKVy9a3JicFhuU9s4B96vPOJ5MRs6jv159qyoyM4xWvprIAzMnTnt1rkqpLU3i9C1FbzRD5RnI9ab/ZpZiS2M88USXc3nrsjJXHIp8s9zJEWiXYOec81nFRC8ihe27QQB2bLZx7VllznJNTXE8jHa7lsdNxziqjPXTSi0iJtkgbIIJqJhjoaQt3ppfjmtkrGd7iGkNKSD14pDimISl+tGKSgQUhoI5oHvQAhHNJTyAaABQA0UMcdKeKaRQMiJpDUhUCgACncRFS5qQqKTYKLgNFODUhHNIc0hjsigN6moyeaQZ7U7CJd3vSBqQKxpQrHpQPUXdmnoMttHGaasTHsakiU7hnsaVwsWltnYfKvzEcc1I8PmbUJIOcEnp+FIt2yHCnGOM98elIbgu25mz3rN8xaaQye3VPlP3h6U2O0d8kAD8ae7FnDMSf6VYt5VUN13YwKLtINGRfZGiIDc+mBWtaqojHB3AVlSSyS3CEMQF4B/8ArVoy3axIpIznAqJXY1oWS20cjNZd75nmswGc859KvRzCT5gynNLcBTES2B9P5fSoWjKbuYoY+4NNLEnrRMwDEL0qAvXQkZ3JjUTECk3UhNMTFD+tKzk9KiPtQMVViSUE460u7iot3HFAPqaLDuSlzTC1NLUBs0WEPBpST61Hk0ZOc0WC48HHen7jUQbNKKQDyeKQ+9GaRiDQAq+1I0fGeadGueTVhfelew0intx1pQpqd4lbleDT0gJA3cCnzD5SKOFn6DOKc6sDt2irsCiJSQCaUCORixBXHX3qOYfKZuw9x0q1aIi/M/b261LKY+QiZFRBwOMYovcLWLKyoOApqQxpIvqaqxbSRuB+tXojHjIIGKljKgt2dsbTjPepkswvzAjINWRcRAkFiKejo6blIOKlyaGo3Imtx2p6R7VwOad5qAZJAPpTgw6ggipvcq1iGWMlRxnHpUluuI+Rgio5Jyp+UZ/Omi6P/POnrYXUuADGDS1As5bb8uAe9I0zBsKAamw7FkY70DFVvPbOOgp4YHgnmk4jUrEpPpScZpv5UUrBzCkjpSjApB60oqkhN3FFLmkFFAC0tIKKBC0UlLQMBSikooYkLRmiikMKKTNFAC0lGaSncBR0oNJmkzSGhc0hxRmkNMQtIaM0houFgopM0UBY4WilAoGRXYc4fSikoqhC5opKKAFoNJRQAuc0cikyO1GaAHCkyc0ZpM0DHUA0maXPrQA4HBpcmmZooAd360lFFIBaBQPaigBc560uaTFKAaAAU4Ad6TBpRmgB3AFNNANJnmgBw6UtMBNBJpAPIPagCmhjTlJNFwsB4pMkU7aScCnpCCfm/Ki47DFf1q/pgZnYhgOMVEsUWORyaniZIhhTjjrWcndGkFZj7uP7zqQQO3eqBY89eKuzlWjOGG4dM96z2OOlKGwT3Hg5PNIQOcVGGNKGz3rTUz3ArnrTcKO1PLZ6VGTRcQhQHtQIwaB6U4GmNDREO9LsAFLuzSFuKQWGkD0ppA9KeTmm5piE2CjZSilApgkN2A0oiz0p64qWKMs2FpN2GlcgELH3qRLdjztNWvs8q87GP4ZqeDAB3sVx2I5JrJz7Gip9ykLU43E05LMufl5x6VoqYlj3E4HcHqaSK6QcMoAPpUc8i+SKK4sFQDdk1cgtYlAZYwO/r+PNOWSJ1LlhgH7uOajkvghIiXHu3JP4VDcpaFWjHUsLbx5JPU4JqZNofaDk9x6VmSXsrjBbGO68GoGlYnLMST78mhU5PcXtEtjb86MDJcYHWqN1eZchAdmMEE9azw565xQW9KqNFLVkuq2EjDPSoDmnuc0w+9brRGT1Eo5HWnD6Ubc07iEyaeATSALTxilcY6NAWVT3q39mCjcX74+tV0Cjr2qzDchHyyh8dm5rKXN0NI2W5J5UUcZYOAwP3falGoXC42yHA9QPT6U24uxPIGaNVx/dyM/WqjkEkrwKlQv8RTkuhpprMyn5gjD0x/WoJb2abl5GOe2eKokmkLH1qvZxI5iR2JyTzUJzSlietMLetaJEt3EJpN1KcU0rimhBmlJ9KbRQAuaXdTRS0ALupATSc04D1oAAc04c9KKAfSgAOR0pCfWlNNPWhAIR6c0gBpRSigLAopw4HNNFBPrQA7I9KAF9KbmjJoAeFUZyBTdq+lIWpM80ASAL6VIhUHIGagDUoJo3C5beXcOQB/u8VCWHOKjDetGTSSsA4/WlBxTN1GaYEwc4AqRWGODzVcH0pQTiiwXLMTDcGP6UXUvmbVUYQdAarbzTg3GT2pWHcsQTSxqVXG09eKleQyqQWx7VS3ntUiK7DKgmpa6jTZEyHJzTGUj61ZljZMZOc1C3pVJiaIsUYxTyBTSCOlAhpFJmjk9qAOeRTEFFOC5FLsJODzRcdhgBNKASPepVhJOFUmpI7aRjggAepo5h8rK6q1KUOOBV8WTY6ipY7eJDl23EflWbmilBmcltI2OO2TSiBs4AOa1GA2YjXvz701JEjU/KCfrS52x8hQWA5wQakFnkbgeastLn51UD3qMXBHQCjmkw5YjFgIODwtSPAB05poleQ8VKwcLgd/Si5VuwxUQEFiakJjGMYzVcrIeQppNrnnafyot5iuyz9oUKynBzTFmVTkLn601bWZwCEIzTlsJT1H60rxXUdpDHuS38IGewFNWT1UGrI05884qRdN55ajnihOMmV4yz8LgU4xup45/rV6K0EY45+tS+QDUuoilTZRijyMuuc+tWI12YKLj196nWIAcnNPCjtis3UuVGNirIoYfcH1pIY2CnI4NXAtAUdsVPOirFbyOT1x6U4QkelWNopcCjnYcpX8r2xigwg8nirOBRx6Uc4uUrfZ1NOSILzjNTjHpRgU+cXKRgUYqSijmDlGYoxT8D1owKXOLlGijFOwPSlwPSjnDlGYpcUowOlOzRzhyjMUuKdkelFHMHKMopTilwPSjmDlG0lPIFGB6U+ZByjcj1pDTsD0o4o5h8oyin5FIT70cwco2kNOLD1pKdw5RCaQ5pxOOtJmi4rDTmkwafmkOfWi4WGYNFOxRRcLHDig4rQNjF1WTjtURtUXjcSa7FJHPytFOkq2bUE8MRSmxZU3BgTT5kHKynRU5tZPT9R/jUXlN6Gncmw2ilMbDqDSbTTugsGKKME9BQVYHkEU7oAoAx1ooGelK4WFopQCcADOacI3PRTRdBZjMU8dKQqwOMUAGi4WDn1pR7UlLQA7jrSZpvtS0AOzS/SmDNAzSGOzS5ptKAe9ACk+tJwOlJinAGgBKUe9G009Y3IyFNArDRinqfTik2EZ68UuCBzxSKsx6seppxbuOahpR9aBXJA+etP35qHPNIGxRZAmyZnYgioW3HNG80A0JWBtsjpc460849KUbT2ouAwZI4FBU0/PoKM56UXHYiIIoORyRUuSOopCw70XFYiJxSZz0qUgd6TAFFwI+e9OC07AoCimKw0cGlBpcAdqAFxSuMVetWLdhG+454qAKvWnBsDj9aT1GtDSF8wZW2rtHbFMkkilZmAZWPPqB9Kolz0pQ5rPkRftGTvkDIbPpnqKj3E4Bpm80h471aSJbuShsdDQW4yai3UFqLCuOzSk0wtSE0xDw2BQH9ajJpMmnYCTdmgkUyjPFICQAY4oI9KaDShqBk8CIVYscbR09T6U1ivYVGGxzQW5pWHcfnPQ0oNRBqXdmmFyXdSE0wGlzSsMcSaaaQn0oznrQICaYSadQR6UILDM0EmlxRincLCAk0ooAoxRcLBS0YoxQFgzS0goouOwUAmjk9KXk9qQWAZpCT6U4ClouFhn4UYp9NPWi4CYpCKcAaAKYrDaKf+FIRSuFhoGaSnYFG32ouFhtKKXBpwWi4WGUop2AKVR6U7jsNHSinlM9KAhx0pXFYZk0c1IUI6Cm7W9DTuFhPrQetLtbuKcisetK4WBAxPAJ+lSqzqCF49qfGQn3gDnr2zU0k0ZGFjUA/nUNstRRTZmPXmm/MTU5KDotAkA4AFO4miDY3pQUYVKXyeMUhdu+aYrIZsb0pViYnAFKGPbNG45yc0rhZD1ixwSKsQQJ1bBPYelVcnOTT0LDkZFJ3GmX3jwuVXBx2qBUlZuh+hqaGQqnzEHNTJICM+nT3rLmaNkrjRG2xQG57+lRtbytnGP0qQSknhOlShjjgYqHJotRuVfss2Mbhj60q2LZyzZq3uIGScUNJgcMC3p2pc8h8iIFsv3bKzdTx7UiWKq+S2R6VMWLLxgH61XllYdGppyZLUUWkgRfuqKeIkHIFUoN7E8kAVbV1Awzgn61ElJFJoeFA6KKMgdhTfNUjqKaZk/vVKTY9CbOeAelKKqG5UdABSi8HfFP2chcyRbFL9Kpm8XPA4ppvvQU/ZyFzIu5x1pdy/wB4VnNeMemKiM7dj+lNUmLnRp+ag6mmG6jBwQ1UBMQDk0hkyc1SpInnNAXcXq1KlzE/Q4PvVITDPP8AKmM6k8EnPoKfs0HOzQNxGO9Ks8b9DVFHi6EMKkIUcqKORIak2XBKrdKPOUHHJqpvZRgYpjysDkY/Cp5B81jR3jGc0m4eorOFw+3GKRXLnJJFP2Yuc0tw9RRvHtVBevO404A844pcg7lwyqOCwpjXEa9WFVXQnkNzUZiYnBPH0pqCE2y0byPtmnx3KyDAJ4qmYivQbqeqMPu4GafLEV2W/tCr1zTftUXQkiqbQSMclhSi2PUsfyo5Yhdl7zU6h1waDKMZBzVRYAo7kCpAgHAqeVDTZN56+hIppuVA6GowoAwaT5emR+dPlQXJPtijgqRSG8GflUmmDZ3xSrs/hK0+VCuSeeSOFpPNcnoKaWAHYCjcPUUrFXH+Yc8ikL0wsOtISKLCuPLn2pN5phx2ppZQcFh+dVYVyTeTQWqIEdiKC2e9FhXJd5FG73qLdTS4Uc8mnYLk3mGiqxuFzRRyiuYYfnPpSlu561ECKASa6EjG7Jd/pRuxjkj2zxUYPpSDpRZBckyexpD/AJ5pgJ7GjJpgOP1pCB3XNJmk+tADgAOgFODAH5lB+tMORSZwM0BcmzGc5QZNOiMUbbmTOOnHSoM+tH1pWHct/aV3Z8tePYChpgeQAPaqmcUue5pWDmJy8ZOSuPwoMMb/ADDAqEkmkyadguSNAB93B9qaIVPXj6UKxB44oJ5yTRqLQDFEOgJ4qJ029OKfk0HnrTTEQUvAqUoppjxbeRzTuKw0HmnDpTMEUCncCTApwAJ4qIGpEakwJ/s56/jmnq7JwO35UK3GAT6Y7UoTIyKi5okAckfdHNK+zGDg+oxQGG3afzqJlYNkUkMcFTutNZUz6elIGIGKawLHJ5qkSNIpDSsMUhqiBKUE0lJQAu6nA8imilFAEyOCTgYJHWrAaNEwEBPfNVFIHtTi4PSpaLTFkALZAqJhT92BxTdwPWmiWMPWkNONJTEwzmkoooAM0D60lFADsmimilzQAuTShqbRRYLjwTShs1HmlBosFx2aM4pueaWkAuaM02lxQAtBNJQaYC5oFJRg0ALmlpMUCgY7PFJRilxSGIKcBQoHenD2ouAAGnqpPWkBFOVu4qWykiU2jtGrKyfNnOSQR6dqaLOUqCMEHoAwJ/Ic0ocnrUiyMpBU4x3HBrNuRolFiw6XcSHiMjP97inSabNFw64A79RVyDVriPA3BgP7w5P40641NpxzEM45+b+lZOcylFX20M6GzDuFZljyM5NE9tDGR5cvmZGfu4x+dSO5kOQuP8aYUYnIwe/FNOTd2W4roVzEMZpNg+mKuxxqfvAEfXmrUWnCZSUUj0JalKuoi9n3MkRZ6c0CA98gCt+LTViByMk9z1A9KsRWcSqQ+GB55xxWbxa6C5InMCAd6URCt2exjORHIFHp1x71SNphj8ymrjXUhqnfYzzGB2ppU1eNv6EUhtz/AHq0VRMPZNFLBpCtWzB6GkMVV7REOmypg0AetWjFSGOmpi9mysQaADU5j5o8sUcyFyMgxR+FT+XSbB2p8wuRkPJ7UYqcJShMdTRzByFfFFWgo7rmlAQdFHFLmGoFYDNOHFWCwznao+lKGHcA0cwchX/CgZ7ZqclT0UUAjjii4cqIlVj0XNDKynBzU3menFNLk9eaLsLIh596QZPSpi3tShj1xTuTYh5HrTlUnkg/WpPrShm6A8enalcaQ0Qs3CgmnC0lPQYqeJJAd3Sp1DDlj+tRKbWxrGmnuUjZyDBVQfXpR9im7qPzq+W9GFRu2Dzz+NQqk2U6cEVRZSHqAPxFSJYnOWxj0zT/ADTT1lzxTcpkqMSNrIZyWBHpUotVx1FNZyRwDSAOwxyB6UryZVokv2dcY9KeEVRgVXQSA5Gan5KjPB7modylYCCCeMj8qY0h6c09QF7k/WhgvcChMLELO3bn60wlj1/SrIVe2KUKvYZq1OxLhcp5ajknA5q55a55Ao2Ac9KamifZlUbyMZI9qCp6VaGO2KCF6HFLnuPkKeCP4j+FIQe5NXCF9qadnfBq1IlwKZyexpVTd14q0THnigMnejmuTyEAiGMlqkSFR3J/Cn7kA4UU4OKLspJCBF7KKdsX+6KTevWgSL2Wp1HZC+WpHCigQx91oEozjFO3Um2NWE8lR0FNMYB4UU4YHWlLenNF2FkMK56gUKjA8GnhsUbqLgkJtz1oCAGnbvekLUXYWQBfpTW47Z+lOLUmcdKNQ0DcPemmTHanE0xyApJ5prUlieeOhFKZ8dFNQou8nJp7AYwOTV2FccLgdwfwp32hR0BNRooHWnNhRnApWQag10B0Wmm7P90fnUDtnoKjJFUoolyZObhsnGcUguHxgHFNjj3delSqiKM4z9aegtWRNJIx5yaTMmec1YVh0FBNK6HZlcCQ8bTShJPp9DU4BPNGR0GTRcOUhKyHgkn2J4pBHL1zj8amBNGTRcLDFWQDlqUrIf46cD6UpU9aVwsM2P8A36Tyj1JzUm4Z5NBYduKYWGhABxxS49eaN3vQGoGAB9aMHvRu96Cw9KQCbAeoFFG4elFPUVznwTQCaaD3orYxH5pKaKXNAC5oBHem0ZoAcaM02gE9zTsA4H1ozTc0ZpAO7daKbk0tAC5opopc0AOB4ozTc0ZoAdyKUk03NIDQA8nFGTTOnWlFOwC5NLk03NGaLAKTng0YFJmikAYX2py4FJQKdwHBiKcrsOBxUeaAaVh3sSCQ0pc96izSg0WC48tnrzQTgUwHsaCTQApORTT14opM5poQmfagGlooEKM0opKAaQDifXmkye1JmjNAxQxApBRRmgAJJpOc0ppKYrBg0YpaKLgJj0pKd9aAAKAG0tFH0ouAZoooouACiigUALRSUUgFzRQKUdKdwCjNFLRcdgFLTRS0gQopcUn0pRntQUKq0u3HSkB54p3NJsENFOA7UoBp3bAFK40hop4pBn0pwHrUtlJAM04GgKOmakMLr1jYZ7HOT9BUuS7lqLGj1FSRqrH52Kj1xmnRiLGXJLDoBgA/U/4VIkUbLldy49Rn/CsZVEaxg9yxFDZggvOWHpg1aEOnkBsgZ+orL2NuwM+3QVLHbSsewB5yTkn8qxkl/MVy3NaMWUYOzb/OhLpC2FQkfUfyqlDCFPztnsRjNTofmPCj07muZoTghZzNL0jIXtnr/OoTDOy42nB65PWrLEMQSD+dSCTA6frSvbYak0tEUTbMBljtPpUTLjjPPt0rTLZ6gH+dRlVPBqlMqM+5mENnHNIwI65rRKDtim7QeOtWqhV0zOwx6AmjYxPANXGx0IpufQVXtWNRuVCpB6GmlfarhIPamFFz3rSNUHTKpHPSkxVnyl96DCnvV+1RHs2VTn0oxVoQp6mk8lfej2qF7JlXBpce1WvIT3pBCo6L+tP2qF7JlXFAX0q4Ix/dFAjXuoo9qg9kU8UYNXdi9lFKVUdqPah7Io4NG0n1q9tWlCgdMCn7UPYlHyz6Gjy39DV44FIDR7RidJFMRt2BpRE5/h4q2GwKQsexo9oxezRAsDH72BUnlgdDj6YoPPcmkIPandsVkh4wvBOaN6nrniozScmhILj2Ix8pIpnfrmikNUkJsBgU4SEcDApuDSBCae5OpIJmA7UomI9Kj2H2pfLOM8UWQXZL5568Uhnbvg1EIzThGfWlZDux4lYjqBQZG9RTfKwOeaTy/SiyC7Hec49Kb57dRTCjdMU1o26GqsibyHmdvU0ee/8AeNREN3U0qozHgEU7IV2P89vWkMrHqc0ogYnnFSCED0NL3Q94iMppvmn1qfyAevFIbdRz39ad0FmQiQkZzR5hqRYBnJ4qUxpxgCi6BRZAu5uinFSbW49akwABzS4qbgokR3+lG1+u6pgMCnAD0ouVykAD9qkCvjmpM01j6E0rhawAHPNBOOaRTnt+tKSccYosAgJzgUm4g4pCW6g0ZJ5PNMNRxLAZNALHpTSCeCaTPQCiyDUkye5/WkLY75qM89aMY6cUWFdkhYDkmmOzMuAcZpCPWgCmkLVgisqHoKQFj3xS0h60wF3FetMeRmGD2p496SgRCwY9FNCRvu+bAFTcepoyO9O4rDlO3jNKcc55pmeaTJpDQ8HjilBA61HmkyaLDuTlhtIFMJFMBJoJFFhXHE0BsVGSaAaLATBwOKa5JH3j9KYaQGhILjhwMGjNNFGcUxXHZozTCTQD6mgB9Jk03NJn1oFcdRTN1FMLmYFHWlwMYOKj3HpSkiq1Ak2L7UhVO6io8mgse5o1AcVTtkUhjWkJNLk09RWEZAO9N2U6jPFArIFjzwePpSCPnnIpQxBpSx7nNGo7CeUB/FShFxy2aaM0DPSjUVhCqjkZpMU6lxnpTuKwwjpilC9aUL60AGi4WEIpCCKeAaNp4pXCwwA96TFSFcdaAp7incdmR8inUoXPSnBaVw5WMAIo5NSbOaeIxRcFG5Dg0EHPQ1Nt+bGOKXH1ouPlIBSc+lWCpHSjaaLhysgpKn2UnlmncXKyGjHNTiP2FOCDjIpXHyFfocUmKsmLPI4pBCT0xRzByMr0e9WRBzzSmEDsKXMHIyrQParRhB6rSG3z0yKOYORlek+lWVtWNL9kPrRzIPZyK1FWfsrY4xQtqf4uaOZB7ORWoqybYehFI1uBRzIfs2V6KlMJB45o8hj1quZE8jIqKkML9s0GF/SlzIOVkVFSeUw6ZoMbehoug5WR4oxT/Lb0pfKandC5WR0VJ5bH1oMb9waLofIyOlxTtjdwfypQh9DRcOVjAKUU7afSgg980XQcrG0U4CgD0ouFmJQPSnbcdaUClcOVjQDT0QscAU5UqVRj2qXLQuMe5JBAg5l5HotSFIMYAIH61CX5pNxNZOLepumkrWJCsAGArH0ye9PgjjONwz68VGi5PJP5VOgx0qJOyLgk2SCGH/nn+pp8cUanKxKf1pvDDuKlhYIwPOR/nFcspO250OKtoieNXJBECDHqgFWQ8/VkGai+1A846Uxrgt3xWGrMeVvoEySEZYKAPpxUbNKvBYDvTncMOWzUDcg5YmqV+ppGLFL7vSnLKyjjFRgDvzQTVvU0sStNvGDwP50qybFwtQ/lS81NhciJ/tB9BQbgnrUGTRTsHIicT88ilM/rVfJooshciJzLz0pDLmoc0tKw+VIkL56im5pAaTIppDsOzSZpM0m6nYB1H4UlG6nYVxfrQKbk0ZNFguOopu6jdTSFcfSjAqPPvRk07CuiTPNJnNMyaXdT5QuO49KQ4NJmjNOwrimkxijNFPYl6iEGkwafSZp3FYZg0hBqTNGapMnlGYNJtPpUmaDTuLlIyppNp9alo49KdxcpEFpdlPoxTuFhoQUu2nYpKLhZCbcUYpaB70CsJQD680UUxBn1o96TFGKAsKSPrRupKKeohwYUoYUyiiwXH7gO9IWHrTM0ZosBJlTSZHbimCiiwDyR60DApmfajNAiTIoDDtUYJop2C5IWHpSBsds0zNJk0WFcfu4oDe1N3Um6iwDy/tRux2qMk0bqLASbjSZzTc80gNMVx4PpTSTSA+hozQJi5NBJpp60uaYC5pKTNBPpQAuaKb9aCaLAOzQaTNJnNAASaWkOaTNBIuaM0maTJp2C47NGabkelGaBig+tNznpRmgUxCkmlNNozQA40hOKTNBoExSaTNJRQAUZ4oxSUCFOKKaaKAMIXcPqR/wGnG8g7t+h/wAKzhwep+nNGCcdT/ujmrsTc0hdQHo5H5/4Uv2mDvIBj2P+FZu0cdiPXilCNgZ/wzRYLmibmEdZB+RpftEWP9YP1rNCknoRRtYZzxk46U7Bc0hPFj/WLS+fDnHmLn6/1rMAIHOT7cU1d4HO3+lAXNYSxkZ3r+JApRLEP+Wi/mKy8nbgj8uaaOeMgD3Bx/OgdzX8xCCd68e4pQ6f31/76FZGAQdzDj14FIVc8qox/epWDmNkMo6MB+IpQV6bl/MVjjBOCefrmlIC8g59sUWDmNng+n50uF9RWKASSOMD3xQUfPHI7UWDmNsACgL6isUAActj8/8AGlX3P4jIoHzm0R6ijaKxR7OeB6kUgduhkbP1pcrDnNwIPSlAHQVhNK4PMhGOg3nP408SHbkzMP8AgX/16OVhzo2wtI7IgyxVR27VjLLIx4mb8zQ0jMAGkc46biTijlG6hr70/vj8xTkdHPykE+xyaxMc/eIFKrMCGRm3evHP0o5RKobmBShfWscXM+Mec4b04P54oW6n6GcnHsBS5WV7RGyVPelCisdbucA4lIPbgf1o+33AA3SH/vkc/pS5GHtIm0I6AhrHXULgniU491H+FKNQu/730ynWjlZXtImyI6URjPBrFGo3gPLqQf8AZGP8aVdSuufmU/8AAB/Q0uSQ/awNoRjvQEHpmsUapdHqVOOvyinDVLr+LZgd9uP60uSQ/awNkKo6UuB7VijVLnHIj474OP50o1Sc8hYzn2P+NHJIftomzwKT8Kxzqsi9Y4/yNKNYk7Roc9MZP9aPZsPbRNalIJrJOsSZwYRn6n/Gg6xIM4hBI9CTj8qXJIftomrt9SaCo9M1krrTfxQD6biOlP8A7YPH+jDn/ao5JD9rA09i+lG304rM/to9rcn/AIEP8KBrQ/54HHTO7/61HJLsHtIGnsz1yKTyx3rO/tqIdYT+Y/qKDrcQ6wP+Y/wpcsh+0gaQjX2pCmeozWf/AG3BjDRSD8QP60DW7fvG4x9P8aXLIftIdzRKA0CP6Cs/+27b+7J+Q/xpf7Zte4k/If40WmPnh3L2wZo2iqQ1m0POZAP92l/ti0/vP/3x/wDXotIfNTLmwUeV6j9KqDV7Pu7D/gJpw1ey6+acf7p/wpe8gTp9yyIhnIo8pfSq/wDatlnmcD/gLU4anY/891/75NT75d6ZMYU7gGjyVz0FRDUbL/n4X8cj+lKNQsz0uY/1pXkCVMk8lM8qKUwr/dFRi/tP+fmP8Wx/OlF9aHpcx/8AfQpXmVamP8haTyR6mkF3bH/l4i/76H+NKLmA9J4v++xS5pD5IAbdc96UQD1P6UonhPSaM/8AAxThJH/z0T/voUnKQ1TgCxYPFPCkU0Oh6Op+hH+NOyv94fnUOUmUowWw4DFOFNH4Uv0qHcvQdk0Z4pv50AmpsA4E0A5pPwNFFmIUmkzSGjNNIYtFJk96M07CFozSUZp2ELmjNJmkzTsIXJoyaTNANOwh1GabmjNFhXHbqTJpM0U0hXHZozTc0uadhNi5ozSZozRYVxc0Zpv0pc07ALmjNJRmiwhc0uabRmnYLi5NLmm5ozRYVx2TRmkzRmgVx1JmkzRmnYLi5pabmjNFhXHUU3NGaaQrjqM03NGadguOozTc0uaLCFzRTc0ZosA6kpM0UwFopuTS5p2ELRSZozQIWmgDvS5pM0ALRSZozQIWikOaSmAvFLTaPxoAdgetGPemUd+tMQ7Aox702igB2PejAplGaBDio9eaUqPWo8migRJtHrSBaZnmkyadgJMUhHOKZk0AnrRYNB+KAPSmZNGTTEx2KCKZu9qAx70BcdjHSimlqQse1MB2KKZk0ZPegQ/NIDTSTQTTFcdSZNITimkmgLjzRmmZNGc0AONBNNDUmTRYB+aM0zJpcntRYVx2aSoXnWOSJGzmQkL+AzUgbNFgH5pM03NIDjinYB2TRn1puaM80WFccaD0pgY96CaLABPvRTTRRYRzAjTupHboRTtuPu5APXng0wKx5JIGf7xH9KcFGOWP86ogcGHfn/eNIUBIwCT25OKcQT0ZfxXNIEYn/WRhfYGgYnk7clQxJ70LE5GSSAOfenFmXgyjjsKRiWORITjtngfpQAhjAX5mbPpzk/pSKADwXI/2uf6U5VkGSSDn3P8AUU8KxGSQDQAwht/AY+9INx5OPYBh/WnlCRgAEc9P/wBdJ5ZXJTPHtigBquC211x/vZwfxpzKpIBYDHuaaUnHzEsMf3WI/lUieaV3MWKn8T+PTFAEREJOCWJ9eSP0FSRlHGEYHHoCP8KcY92QwI/HFKEQKOo/DJ/OgBjRDPDr/wACppjK8CYD0UZI/TmpgP7rkL6YJ/rTWXBIJHTHUcUACAlcGYFvXJBppGBhXx75JH5VKqgrlsgjjt+dL5ZIyCMfQ5zQBCBIfuyA/UGniOTqxH1xTgGXIBU47cZ/U0mSR0QY/H/GmIQIxGdwYnsP/wBdKY5O7ZyOOAB+tJtDH78Yxz9wj+ZFISEIZnG3vuU/zzQAfOh2hVz74FSAEZLKC3401kjA3FQQfqfpTTtwGWFzn2wPzxQBI4bbwoHqBzTFVxwVLKPTjFKisPma3IA75HFPZ2JwsTHPU5xgfjQA0q+MBVpwjYjDYGev/wCvFAVwdwTGP9rn8jTHlnB+RWYd9wwPz5oAVYmC7VUlT6kk00AsdpQcfUfpSOZSBujA/E4H0FQBx5n3Vc/Q5H45x+lAiwyspwFHHvnH8qVUOcBTgngAZz7VE7QoCzW7byPXGD9OKktpraJeUYMfV+AfoBQA5opDyqNxxjgGkUSKGDIcAfxAGntcwKM8/wDAWJ/mP6UgukXOVmbPdsEAfTj9aAEeNiPlVR0xxn9KYNwIywX2yR/WlF7Du5ik46nFSi5SZsbgAOSTuBP40CIiZccL0z1I59OMCmgPn5hk/wC8OPw4/SpmZGBwPp8xyPy5/Wk89EXJDBjxyP6mmBHK5RcFVPOOtIFOc+XjHr3qQyIWAEmSeucZH44pSoYcMxJ9MYH0oAr4kxuXAXv0z/WlPHB579cZ/LvUzOsa/fYsvXkAfiKiF2gJDbWXuVUcHsMn/CgBFRiSoUnnkjoMdMCneXyCVPP94YpIrqGTKtKgX8AT+JFSuy4JI5A/vD9B3oAjlgbBLDH5DNN2sw5wckZ6nFNLEfNvUA8nkg/pSGVc8uzEH+6cD8ef1oAHRVz1GfwP4Um+NhxIAf8AaNOEiDhmBPuCOB2xgU0XHYbdvpt/rQAqLuUhW/EYP+NIQRnhxg4yeD/Knm4CY2OozjPXA/AU0yqD90Ef7R4oAY2TgmQAehWlOFPc/wAvyqT5jwrKvqBkVA0JzgxkqaAAE7eCvGe4NKPmX5uvbjI/Oo9kQ4KKPTkCnEoB8qgf8CGAfrQA4MCMDJ49qarZOMnnp04p4UHbhVOR0Vsmh0xwEXjrgjigBpIyRknHft+dISxI+U4PvSgAYJU8/U4p5565K+negLka5HAzn86UjoWz9f8AIpGcbiApP0/zmlAz97Ix+NKw7sYQT7A+pNKMLxnt705o16gDBHGQMCjHPrg8nGMn1osF2NGcZGT9SaBnrnJ9qcSMEELg/jQuB0UD6Y4osguxoK5xwMUob1YFfYc08KnALHn6f4UjRdPnZcfj/SlZDTGlwfut83scUB3J+Vvl/wB4Upt2Jws5bP8As5/qKYbeQN88jYPT5Ac/rSsh3ZMJGxyWz/vGlWWUDIkb3APT8aiaNuMSlgOMeWOlIEmGAXYcf3MA/TFKyKTl3LQuGGP3rDI7seP1oW7lznzyPo3+NVowRktJnj7pU8/gMUuNoyXBB9R0o5Yj55dydb25OQJZSOoO8/rThf3YB3TSDH+0c1WZGd8jnPQKMA/lTpY3UfOhBHq55Hv1pckQ9pItDUrr+G5fj+8xpV1O8ZcCaTP+8arR+QE+ZJFY/wB1gQfz/wAKkT7Ntwryjv8Ac5o9nEPay7k39qXa8faHH1Oaaur3g5W4c/59agcwE5DSAem0fzpA0HOZJBnI+7T5F2D2ku5Z/tm9zxMenoKcutXnTzjx/siqhe0zjdKePTFJutVYYmbgen6Gj2aD20u5dGuXhODKDjn7o/wo/tu+AJDqR7qP8KqrHayjInAJ9cAYqO6SO3jzGySD+XvR7JD9rIunXr7s0eex2j/ClGv3qjB8s5/2B/jWSs0ZQbiA3frxSuVXJDqcdg2Tj8aXs49g9rM1z4gux1WP/vg/407/AISG5yCUiP8AwAisZWVh8rAZ4PIFLhgP4eMnO4f40eziHtp9zY/4SK4H/LKM/nS/8JHP3giP51hM+HwWUn0P+I4p4jmY5VGIPoKPZxD20+5t/wDCSzd7eP8AM/407/hJnPW3U/8AAz/hWE0Uw6xN+RphWXgCNsn/AGTR7KPYPbT7nQL4lPe2X/vul/4Sb1ts/wDbT/61c6cqdpwCOoo3A5zj8qPZxD20zox4mXPNs34OP8KUeJo+9s34OP8ACubz7GjI96PZxD28zph4lg/59pP++xSjxLbd4JB+IrmMjHOaaG65GaPZxD28jq/+EktD1ilH4ClHiSzPWOYfgP8AGuSyM96du9CaPZRD28jrR4jsfSYf8BH+NKviGw7+aPqn/wBeuRDGgngZ4zR7KIe3kdgPEFgeS7j/AIAT/KlGvaf/AM9nH1Q1xuaUUvZRD28jshrmnHrOf++D/hThrenk8XOP+AH/AAriwTng/pQM9D296fsoj9vI7caxp/a6T8j/AIUf2rYH/l7i/M/4Vw5OBjr9P/10oP5UvZIPbyO5XVLE9LqL8WxTv7Qs/wDn6i/77H+NcIM9utKeuc0eyQe3Z3Qv7Q9LqL/vsU4XVuelzEfo4rgvqaOg5/Wj2Qe3O/8AtEP/AD3i/wC+x/jThKh6Oh+hFefjOaMcUezD23keg71/vL+Ypdw9RXnvI6E0pZuxaj2Qe2PQQfTn6c0c+h/KvPxJKOjtj6kUomnH8cn/AH2aPZj9sd+SR14oyfSuCW5nX7ssw/4Gaet3dckXMoHcbzmj2Ye2O63Z6UmTXDjUbwci5m/76P8AjSrql6DkXU35mj2YvbI7jOOtJnHWuKXVr7tdyDPv/jT/AO2L8f8ALy/5D+tHs2HtkdkTRk1x41q/H/LwSfdV/wAKVdbvxnMoP/AF/wAKPZsftUdfmkznpXJjXtQ7un/fApw1+97tGf8AgIH9aPZsPao6rJo3Z6Vyw8Q3ffyj/wABP+NOHiK67xxH8D/jRyMPaI6fdRurmB4kuM8xRfk3+NOHiOb/AJ4x/maORh7RHSZNLXNjxHJ3gjJ/GnjxG3Q2yk+zn/CjkYc6OgzSZFYP/CRDGTa/+P04eIRzm2b/AL7H+FHKxc6Nzr0ozWIPEUXe3cf8CH9RSjxDAesMo/EUcrHzRNqkzWSuv2p6xy/kP8aUa9adNsoP+4D/AFo5WHMjVozWWNcsyRnzBn/Z6frThrdj/fYfVD/hRZi5kaOaDWcNZss8ykfVD/hTv7Xss4M//jposw5kXj1ozVEatZEZE4/I/wCFOGp2ZP8Ax8IPzH86LMLouZoqkdRs15NynPSnLf2rDIuI/wAWAp2C6LRpCfWoBeWxx/pEXP8AtD/Gj7Vb/wDPeL/vof40WC6J6M1CLmE9Jo/++hR9phPSaM/8CH+NFmF0S5oNRC4h7Sx/99Cmi5hZtqzRlh/DuBP5UWYrkxJo3frWPf6tNb3LRRLG6gA5bJ6jnkH1qsdduD0jiHr15/Wq5WK50Gc0AnvWAmuTZ+aJD+f+NSjXAesSfmaVmF0bQbOeelQQ3cdw5WPOQMkEY74rLfXgOPIBz/tVTt9SMEjMkYbIxgn8adhXNu8/4+LNicES/wA1NW81zsmsPI0RaIDYwb5WPJ6d8461O2vZ27YMYPPz5z64x60WC5tg/WjPf0rEbXsjCW5B9Scj9AKVNcORvgyO+1iPp1z0pWYXNomjJzisoa5Bgbo5AfYA/wBatR39tIu5ZlAPZjgj27UWC5azRTQ3Q9QcEHsc0HP4UDuBPtRTaKBXML5TndG4P+ywP9KQeXwTuBH9401oZwOWP1qMwS9DmqJJyVwcY4Pqf8KEYY+baf0qq0TIcHIyMkZwP0xTCrdRjHvTAuh0wd278RTSyZ+XHOeAwB/lVUhiPmbP0GBSFOe/HbFAi6CDyvX/AGqlCHKkgDPBwOtUo1Zc/KTj1qfzXxjbnHvQxljO0cdPpUbFUGeOfzpY5GVlZkBz368/ypxeMsDsG4dAAOKkBAFzncQfxpCCCudh/Aj8c/41J5zlgEB9OgIpRuOAQT0z6H9KAIiyjkxkYycDBB9+opEk55jC+/SpywH1A4x7/jTVG5ssvy9enf1FMCNnU52/eHfJx/KmrIVb5j19as4XspGe3agKAclU5/vUARKyhsKEIPXk5P58UoZQeFQ1MVUDIUE/SmNGGPzDH0wP/r/rQA07d2TED/IUuc/MFxkYx0FMdAgJDkL9Sai81R8pOWHoDn8qBE7OcbSD+PemENnOxfyHP4YNV5QHxhHJHTAIGfXmolScE4JA9GJJoGX125wUXcfbB/OpAnHAbj61mFJM4ZWJHTPOPpTkMyNxwp68kCgRfYswIdWI+maYsakll3deuB/Kq6zMmS8oOexGTVmCZZEIXYcZHORn86YAYjjBOc+wzSeUyghJFGefmXIpf3hwoWMY54Yk/lShZS3GBzj5kNADBGQcsYyx7hMcemTThACuQwBIz0wPzolb5fvMT32Lkn39KYZdi/fkPoNpyAPpxQIaLQZBLnJ64Y81I8DqMxvI+3puOR9OelQmbbklpEY/3WJH5Z4+lPivJyuAqso9Rg/jigCQROMbcc9cjkevbtTHt5trAMqt2ymcfpxT1vZQSOF6/dXv6Uxru5A4xtI7r0+me/1oEQCynzlpVOe5AP8ASp4obnhfPQr1wUBNOS+kTg26lieuME/l/hTRdXRc4gQfQHI/WgCV4Ju2AD6IBTUSRE2lMgnqFyTUL3Nxv3eUi+xViT9ef5Cp1mnbqgjyMZ3f/WoBiMvJJhwvTbsJx+RzSqqk7Tlcf7JAH4cU15J02uZYhngHBJJz7fzzSs+4BpZoyfRQefzzQFhDACcKoGMYZV5P4Uw6cjAl2IUf7JGPx4p5lVeBKq7vTIJ/DFOLhPmLMzDoGyP8SfwpgV47GEufKVZMd8k08wPFkCJV6YwScfgKmE4wplYKwz/ABk+wB/KiWeVuEDr/ALx5PuR1oERm0ZwGZxjvzn8OcGo3gjGAyg84O09vXnAqQ+bnJKc/wrgkn65pyqxy5QHB7sD/APWxQBCkUbEbGbb3DEn9M0/yVHzM4OemScfrUgLswLRR9D6A/U4OKTOzaFjYseD0HPqOMUAQmIAtnAweCMEU5SDwZDwP7uefwp7qRgBNxPvk/oKChxtCsrH1OQaAICS42hGLE9famlQBk+/O8AflVhkVWDHPAxnBwP60wJGMhVUZHoT+lAFdQhBHygnqD/j0oCKc/wCrGP8AaH6mrDEYPOexGAOfYdaiZS2d3OfXpQMjUDnbsyfTj8//AK1IxKjCBSx64ycfpzUghRekakk/Xp/hShBjO08UAMEcn3XQEngckU9oQq4Kbiewb+tO5xjjBI7kn8aGZxgKcL3PegCALIvCIFGe7HP4mgLKCS2M/n/9apyWcYfacdN1N6nOcY/u8D9KQEBMpzlRwMc4poMpHJ7ew/xq3gBsEE49s0jbv4eaLjKoEueFZuOgoAnXP7tgferWXbgqePY/zpoLgcB8+/8Ak5ouBEvnjgxE9vu5NPJYDcUZfw/pUm+ROoP1wTSiSRuQ0nv1x+lFxlcOAduXHbsP/r4p6JkABpjjpgk49ePep1kkByCceoY5H4Yx+tTIZ8ebHllz97IIx6d6hspakbpIQGeQE4GC6AHPb8vrSLGzHG6FgD/E6qf1P6VfN9OU+aGEgdSVJBGOmPrTFO8FzYKASPugBc/XipuyrIgeGUKuYC34DA/EHBHvmq00hjXa9upx13Y4/EVpqGkZkks4ipHoQSc8jIOD/KoVsRJhRZlm6YEmCT7kH+VJS7jcexktcNkjy1XHbGMfTNTCaExAF5g6jG3jH+fwrZXSlmwPsoiAIzukB59Bwf1ph0KdpTsuIkI6IYz0HocYx79KfPEShIxQkJKkTFW7fMBj24Gf1qdWiG4meUELjceSfxx/WtR9KcRr5qxls8sqMD9OAfzFU/7JkJxFEzMeuVZcemCR/OhSTHysgQzOGVJFkyMDB5PpxildZHGJgCw5A8xQfbg8frSf2dKjcxTgHqdpIB+oGD+VH2YJKwWWRQFH3gRn8Mfzp3QrMrlZC42qxHqcEfmMUphlfcPKPHJCgHI+uePzq2ZQiYJDELx8h/U4FQpco3zOEGPTI/pxRdk2IwuMFrTODw3Jz+ZpkiZ5WELnr7Y9BVrz4QMpgY9yf0p0dwzNnfFx2zz+Rp3Y7IqHzVRR5QwOhAU4/TmglmXLxHj/AKZrj8xUzTS78K6n/Zwf51FJPMyHLJt6YJP+NNNk6Ihk+4cqwye4AGOwwPSmBiMZQEfQf4VIGkI+YKfTPA/WlMU27DRE47Bh/jVXJsRho8YaJRnvtFPjcKP3Z2+wJA/SnrbXLY2wkfiMn6Z60himXPmRkE+wFFwsDSvgBmJX6mmvJuHyhhj/AG2/qaURSkj5CfYClCyLjI47cDFFxld1XgquD3JOSajye1WymDgrjNGyPoAffNAioGYUoJ6jirDqn8KkfjmmFB1OaBEQ/wAnNGc8E1IE4yAaCgxyCPwoAjHr1qZJFC7SisBnG7II/LGaaVAOFDe/FJgZ43flQBKJkAKiBCT9cj6HNKZgyhWgQYHGM9M57EVEE9efxpwHqM0AKrRA5MQP4nH86cvk5+aEnn++aYAoPOR9aQkKcCgCwUtT0ikH+64P86QQ2vIZ5F/EcfpVcEDuc04EY5x+PWncCcW1owyLhwPcA0otrQDm5YN/ujFQAr/dzS4ix3H5mgC39lsmQBbgqx9cEY9MGnNYWhbKXWB/tcn8xVEiM+p4pRtx8u4Y6UXFqaK6Zatx5+30ywOf5YqFtJk3Hy5UIHGW45qpuwMFgR9KA4xgnOOcY4p3QFgaRcZX5k2nrycgfjT30aVc4ljOOc8gn+lVhIw+65H0JFHnyDrNKPxNFw1FbT7kckdO27GaaLK55OAMf7QoeV+CHYkDPPX86RZWIyzZz680h6gLO4JwImP0H/16lj0+dmKuoix/eOP5ZpouWHC5H4kUhnYfMcjP1/r2osAr2M8ZwELZ/und/LJFNFncNysMhz7UqyocA8ev/wBepxeSx42ysVH6ewyKAuVZYbiHhopEOO69vrUJ3EYORWsmoSBQPOP5AimNMjPlkifPqnSjQDNAYfdYj15o+bPLZq6/lNhk2x44IHI47jP8qbK0CY2W6MT0O8jH4f4UAVNrHnOaQ9fm4/CrLGAFQ1s545ZHJ5Pfn096iYKJMJFIU98g+3SkMb14JB/OkAA64p75WQrGhK+45Ht+FKpG4Fom29wOv8qdxWGbR2x9etKAe+CR6ZpElZZGZYcqc9evtz7U9LuIHMluzenz4A/TP60XCw0g56cevekCd6e0qHJEDAE8AkHH404T/usGDPuCAf5Gi47ERB65/HimgduSD1qUMq481CFIyBuGce4FM3JglEJVevTj8KQWBVz0/KlCMDzn9aWOWAu3ml1XtjkH2Peps2ihXM4Kg8r0agLMrkMDnBH4/wCNA5PzYHX7x/wqZ5bIsfL8znvkAD6etQqQThmAz3LcUXCwE9c9BxxRk443HGfY0hYDOWHFCvk4XBH5Gi4WFDkDDFs/h/Sl3Y5AJ9s8UNtPzH5frikVVwTvQ/j1oAOCM8g+lAx/f49OP0oBA6Y6eopd3GFOP0/lmgY0kAYDNShuO+Pxoxu5xnigDsAD9TQIUDuCcd+RQT64+vOaQknjbj2pACP4cfXmgLigHIwwP0Bpc464JppYjjP6YoXPXJ/nTC44nHUflQGHZf0pvTOGzSAjOc4pDuPzn696UEgYOOfamDntikIz6mmBIWOOTTdx60wA9OTThkDjPHYmkIUMMnIx+FGQT6Y9qQE9aQDng0BccMdwDRhf7o/Om88ZbFAIJxQFxRg9QCfrRkHp/Om/XpSqc8Kf0oC48kccDJoGD17ehpnIPJ/TtQB6GgLjwV9aAQeucjge9NZyTkn9SaRWUjk4oC7LSXtyi7VuJAAOBnOMdhkdKcNQuz0uHP4D/CqnI7Zpc4zx07UWQXZbGoXo/wCXlv8Avlf8KKqjPoPzFFFgubgU5+Urgn+6P/rU4KOpz9OTUbWkczbnlbI6beBQkRtzuALqM/xYzn/PejkY+YkMaHqTx2K/1pphjJBAxxz8oNODqxyNwz/D2/SjBAOWUk9ieP1p8rFzCLCgHIxnuFAoFpCR3x+tPBfJ2sox2HORTHMzEDhsfp/KjkYcw4WsYXC5we2e31pPIVfuqMinBpOzKoP3s0qNwMsDjrgnP86ORj5hiW5HJQEE9AOOtPMDHqgUA9TinmUA8Mfxo3ZOW7dj1NLlYcyIghBySvPpTlXDbi+R6AYpWljxhVBI9W/rzSCTGc4H0p8rDmFCJknGeR1IB/lTmVCRhSo9dwP6VE1wB/CBimvdADIAP40uVhdEuFyQAePpigEBs9R9cH+VRC5UrliFHueOaie9hTrkj14oswuWSPQA0Bj/AHQP1qsLpZBlMDPqaBOAdqspyM4zzRYLlobW6gcdemfzpCAf7oGeOgz+FVHuQuSzBVHXvVc6ig4XL468DH+NOwrmmdoGcgDrgYNKQpG4tj045rLa/fGVQ8+oGD+NIby4PKxqF98f4UrDuaxiTaSSp924qLyYmPCIfwyMfy/Sqsd7Iqbm8sZ7KPT3qdbs7AwjUAc9cf0NAXJFRTwqqCB6DP605EBJA28eo/lxVZrsMqs8HT/aORn8BTReqvzMjBeoyRxQBcXaCNuOf9nH605STwVDY5x2HpVBtVt+MJJnuQRgVG2pQqxCwuwP8QOP6H9aBXNTaeyhQPbj64pvlsMllxzj5c4P61nLqaZwsTbSeVzg8/UY/WnR36B8GKRef4mBx+FFgLwgB+baoHc9zStCMYGF/AYz/hVcX6gkGINnoMjj8MdaVtSjDYkhO32YZ+nOKNQJTbFcsFPI+8B1/OmPAVww2jPPODn/AD9agXUYImPlI4JOQGkGBj6U9NYDJ80IOeQynGPbBoAtRW67GLbeR/CcY/LNSLbxEDa7r68A8455I71QGpuxwqsFI7gD9QR/Oklv5cbVCAA55GSPwz/Oiwi8lsqLnc2DyCSefxJ6VJ9nOOpHucn8KyP7UmHylmBP8I+U4/A8Ur6k2VDTsCT6kn3yOKAuapjYdGI/lTGt1x83lnPc8Y+hrLa7cyYa6dsdvLBH4DNMZnYqWZSSf7vJ98E5/WnYDRWMfNtJ4/ukYH5UgiCtvG0ZHUgZH0NZ/nMM4cRgcDOAMe4pi3kkZYNeFsdPkVgfxIz+lIRrFN0X7qT5m6t1IHfB9ab5EUakLGN7HG6Q7jn19qym1S8LYWbIA6bFHH5Ufb75sFZWHtwQfrkf1oA1GQYweWzz0/8ArUzyk8z7pBIznBwfx4rOF5fls+cD/wB84/lTDPclv9bgZ6DBx9PamBsNDGTk857YA/kaaYo9uBgqOfcVntLd7OWXaOd2AAf1p/nzL3iVj05yP0zQMusqkYIGBwPr9aiCKAd2WIzgkcD04xUUdw+3540b/aUn88c0GdMj5CRnruA5+lIB5kAGOD6H+n/66RdztiNXOP7uD/hTBMvAVGLHtvGeOnTPWmG4TdhlfBGTtOQPwpgOKS5JOUJ4IOAc/QY/OnCA8BXUY74zSLcxbCRu4zz6j0wM01LiNlLDcP8AZwST+OMUXCw4qVDLycdcDjH1qMuwGFTKnpzgGjfGQQAD1+73P1/+tStcABSzKP8AgOCMfXpRcBEeUg4jCjvnmlJkXBbknvgYoMpZQFwADyFcD+dVZZQ3QsDnJyxP6UgLpiPBbIz34H86aVQceYNwGcZGapByg3DBY+rZ/Q08zMygAIWz1GD+uaBlncqtksqgdckilB6kOo46gj/Gqm+ccjjPABxikE0hBXCevQGgVyy6kKX81QOec54+lASQgbZFxjgjoKhjdj95E69cYNTrKpIzEcDv1Hp/nihjQwpP1BPIwccn6YqQfa44xgyhD6nrx1qQyReYUVFbB+8eh496aDEHJEYXaOPmJBP5j8xUjQ1FuQuAoI4HJHf+dSqJRwHVWPYEg/j/APrp6S2oIWRWXAycN3x/LNLLcRh1BjVt3+2ckeo/DtUt3LQ77DdEFRcwkDPAcZHvgkfjVKSyuBJsVg7H+4xx1qZHh3q62+XU+3XPTqfzNT+Y08xA05SB/DtPHHcAc0rtD0YQWeow7ZEWQFccKAQe4yOc/lUs8eolsvbvICcbgMfyIP4UgSURnMZVYzlVCOpGccDnOKlTUJFi2sqkp/FIzAkf57jFS22UkkVoppbPiaKYKTxudlyfTOTzWt9vyirE5XcASCxA5684xj35rOS5F4xiP2ZmJzubcuQeoxwePUGgLNEFWN7QMh+98zEH0zjP49KTVykzVivboxHMURRcAuxJx7kYx+lOkuZQMPDNIcnPlk4GfxH6is0S3sW4Qm33DG/5SpOewJwPyqUm4hTMsoBZM7uCo45BPJyfyqLFcxZW+lVdiWtwEAHzZJ+mCM80heW4BDCTB52uCGB7fUCqS3dzs2iWMozBgSmQAB6AdRSre3AXm9G8527YSTg8EYx2+tOzFdEscpkueYQMHBVULF8cE5A4x6EGrP2C3uCGRCgXodhGAewBx175rKGo3ylo2nZs4IVcKCPXgdT7mpVv9Rk+6yFD03OCR684H8qdmJNFw6RAvzKsDYPB8vcSPTFNbSIJQWWGJtuMYTaee/B/nVFrvUWPKlgnO5Mkj8Qcj8RR/aV4VywkPI/iyAe46c5/GhKQe6WpNNSEKEiVVGA+7Jznv15/Kq0liWyyzQqm/ClYgMZ7ZzkfgTUD3ckRbZ8gY5y6kY456D1qN7mchZBMzDGOM4+mCO/51STJbiTrZz2/znyunG5AQR6gjOKeqy/6tUj+cZG0gg+mMj+tUxLIcyStIAwIX1Oe1RhyiEiWQKeoDEZ/Cq3FdFqWJyGdYuFOePccnAHT2zUfluq72iA2/wB7IPPt/WqvnSYKqzsDj+Mj8/WmsWK8qcdPmbnj2IqrEtkxjc5CrnuWGQR7CoxA2Mnr6GogVPRTx15B+lIQD0J4/SqJJWiA6464ak2jJ6EjtUWVHUkds9aVcdmz68UIQ4qxIAUjPoRShc/eyfyqM7m6Y4/2f/r00Z4JI59qYmShQP4m246ZoIUdM8evNRsCOTgD3pRuA4YcUAG3k4Oc+tNKHnrkUHcQNrYpArk/eNAhfLbrkmk2YGe9O+YcEtzSfVuT3oATZjvj6nNN2nHWnbVPJ5pMKTxmgBAuPelOR1AoI9DilBwMHB+tACEt2FJluhp5fnNAYkcrj0oAYD68fSlB7DIp+/nlQcfX/Gjdzzx6YP8AjQAw4B6H6YpV4zknFOZyedtHmA8YAx6c0AMO33/IUo28A56dKcCDwVHSkLADOw/mDQAYHZcU0AZ4/WgMCOATTt3GSuTQAgC9aXI74/nQG77CR3pdy9kFO4WG/Lg9Bk0oIA4LY+uaTJznaPagE4OVwR6UgFBU8nJ+gpWIHA4+lAIxgfrS5H92gAHPPNGQeDxikBI60oyc5H+H50AGBnOc57AUZXscUuAD900Bh3Rj+VACcn+I8HqDTw2epNNJByQD+mKRmXuMZ6+1Ax/1Oc0Bgeozn6U1XXoGAoJK4K4H40AOJHGB+VLlSOVAx+BpofI5Cn9aN7cEAfiM0BccQnUqDn6EHPrjFIEQEkKvPHoMU3zH/hVT6+1DMxXOMEcj0NAXEe0hcEqpQjnIORUD2RzlZAcetTBpOB0x+Apxc8jALetCQ7lYWcgxhlGfVqGsZlOAqnP91wf51ZBJ+9xj0o3sOTuGe2BzQFyr9nmQYK9fp/jTXjlxjYxI9ulWzMBjOT6EryKFmAzwef8AZ/8Ar0BcoeXIOfmH4GkCSd4yR7qa0w4PJYmlMgxgFz36DFAXMzY4H3GOPrTwrgZ2MPfBq6JjkfO36Upmctk8j3xSsFyh8y9VJ+mc00Mc8kqB+daXmHg7m/Lp+Ro3+hzk85wc0BcoLMuOODmnG44xjJH4Crm71VT+ANCoo/hT8gaNQ0KRlB5IxSmVcZGPpVsJH1MUZ/4BzSNgkLsUAHsB/OnqPQqeYT1X/GlDnHAIPY9SKtERk8Rp+lOHynCogB/2R/WjURUZgR8pY/lSbi38JH6VcxyW2gZz0ApuFAGVXH0FAaFZXGeWANKxk6qpKjvirCqgyGVTnpgdKcpReCAMep4NAXKwdQf84oJUr3H8qtkRMM7QG+gOf500RRNkeWGOM9Mf5NAaFMuBypyfrSplgcYH1qybSHqMDJ6elAtY14yp/wBnPWgehAA2cttBP+1/SlA75B/SnPaP82CoB6L1P6c1F9jk6ggj2pahoPITJ6j8c0gA5yf15o+zTKSCpY05VcDBRicdAMmjULDM4OAT+lPIUYJI57kUxi6csjcf7JFRuS/DZA9lyaLisS7V7sp/A0mVzgHH1BNREqcDG1R69advjVMKpyep9aB2H/8AAloqHpzuNFFxWOhMoRcAgH2pFu/l+9x6txWYdzNkYJ/+t25prRmQ4YlmHTJ//UK05ibGnJeRoNwwQePlNN+0+YCANv8AvYrNFuRx0xzSeSDwTnNLmCxpC4VGzvUjHXPNSpdx4wHUEj1xWUIucHhe3HIqMwbm9f50cwWNN72Lds8zGPrzUUt2YuBkDtwcmqSxYPv+ZpzRl+GJOPU8UcwWLv29Bgq2V746/XFNF8jsSXx6cHH8qrJb8buoHfpSrCm7ByB/n2pcw7FlJ0JZhIOT+lJJdx4+Qs3H+etRrAeqqp5I4NK0agDHc46cD8qOYLALuQpgp83fuKjMspzlBg/n+dSrGw5Vgc/7Qp6qHbaMD/ewP60XCxWkMske08A9ff8Az7VEIS3HzH69KvujoRuTd+BI/KkV1IJ2EAduP8aVx2KghYDgAge5FSpADzuIJAx84J/xq3GykheTn0xn8qmMW1dzKQMZ7H9RRcLGd5Kk/Nk+1KqR9Fwx/wB3p+VXwEIycH1yDmlHlBBtVQP9nGaLhYp9yGXao7hCB+VLDklgZlIP94YP5nA/WrJaMjBDN74Ax+ZoaKIoSYnIz7f0zRcViIxyKTiQso6j5SB+IqNoiOgct6sTt/QVZjgjLK0aSLgYx2/wqYeZHgjkjAJYAH8xQMzmtzJtCrjPXHT9aaltsbPmAH9a0XQMCGQEd+c5/lQC6nYuSoHBJBGOwBOTxQBRMSBQWBPr8uKR0iUgqqkn/bxj8auyQyOMmeQE9icg1Cbe5J2ttdR1JwD+tAiBJIwuWVlP+ycg/wCffNP861PLF2AxwUA5/E/0q0tsCMGJVXH3gwyfwpwtYewBOetO4FQvEQpUOeM4PGPwGKd5Qc/KdyEdNwP5girYhjRcrEVY91PNRtATyEmXDdVAP40hMga0L/dXCjOBwM/n/jSLZsvOQgHVW5H1IzkfnVkWbsu4yOykZ2sBn/GkNq7MOuMY3bhn8ic4/OgCFrWQkEEMDgYGcfXk1G1tIvzZjGTjO3IzV37ICm0547r3/Wk+zqBktJx/eUYFMRUSBmO3zgwAycAgAenGKZJZoHxsLEnkKM/nV1lZPlDDnHY4I/MfrUMrYfIy2eNyqAAPpzSGQGGQpiNJAo7BQM/gaYbe6OCXcMPrx+NTBmwFAcg5ycgGhRLLLlYCFAx3J+poEQfZZ2x5hUAdm4NKLbGcsM+ig/4VYaKUuSBkgYxjJ/TFAWRcMc57/KR/UUwK5gYYJfCn+8Qf580CI9S7bc84BOauYPBWFj77Tx7g/wBM02SPaA+wknj7pX8aAKxijAUGJyTz/wDX5xUYeIcbNvb7uf64/SrLMCmTuVRwOc5PbjFRkqOVlYHt0J/LFACq/wAjGMsAO3T6cc0xgQ2Wwcf3sn/JoaJ2HzSyHA5Bz+FKLNwgIyQ3TsPxzQBE0g7MCOnTj/GozIpJIxzwMCrQsicjA4/vMOf/AK1MFs7plNpUe1ICvvY9/wAD0pct0IByM/56VIIJAc8DHtnFOFuzdTwe9AEG5sglQO3Bp3muMglifp0qQxFeDkDNNKMScDB6nrzQMasz5zlie2SeMU13Z/v8/wA6kMT4zg8+2BQIWK5PAHAGO9Aivhf7tCq2eM1YCbWBII/DJpQoAyePagCuYz1POOaNh/un2yKsAZPyr2556/8A1qQ8Dnt05oGRBcHA/wAaCzZ4NKT6nOfwpCOaAF8yQDAbKjnoP5Uiuw74z6E4pdp60vlnHOKdgFWVh94sc++f54pC7HqSF7UbG6DNLsJHIXH1pDuxFfacjHHsKeZcuSMBSfukAgfTIOKbsbHHNNKnuMUWQr2JCucY24PPysMn8qfHOUZirOue4PPT2qvz3HT8KM9uaLBcsvdSsQfOJz1zj16Hjmmt54O5WY46N1AH61X5/wDrUoUZyvB9jyaVkh3uTfaLlfuzEN2wAD+eOKeL+7MYjaXdggqWUEg+xxVfryc/1pSo7bhRZBdliLUruM5MhboepBH5VMNVZwRLuLf7RBB9QcjPTpVIRtjIPH6UgVuo4+ozU2Q1KRak1CSRNg2qMk/Kqg+3PHSj7XcBAA7HAxnIIweo6GqpJxggH8KMN2bH6U0kF2WDOxTneHPXhSuPYYp0WoTxvlbmUY6YA4z2xxVYI2Qf1zmnCMnrzRZBdlsanOjfJcZ9SUAJ9QTg5qOXUJnk3vtbPJyozx+B/Kq+wdBg/iKQRydQpNFkF2TC6dpMqiKfY4B/DFOkndm3eQBgYzuJz79cVAsMnJIPHXjFDQnocnA7AjHtiiyC7LQu5YkZWgXJxjcpwPX259wartcM+SY9vORzjFNCORg7j04OSaQIRkn9adkFyUTOTygOf1xTjNuzmLA6Yzmq5U9hk/U0gyD/ABfhRYVyfzTnlWDe2BUZfPI3D8f8KZtJySSc+ppQGHf86YXJA0ZXnJb68UCRSoXpgdsYqLHrmgj/AGaAuSZUdcfhSghhksRUJB70oLLwAKAJASAASDj14pCMH+HB9DUZ3HqOaPm7g/XFAiTHcYpN2OSwB+tMIbtmkAPcUASEqRgnP40jEE4BximYPpSHsMDigCXgdeaaT3DY9aaccYGKXg8CgBdzZ4yPXnOaAcnA/pTSP85puMdDQBNgY+8fxxTSuOp6dOelMwcZJzQDzg8UASZBPIJ+lICey5+tNIGeM0gyRjmgB+70H15pQT9PoKaCRwRmgnIyOPzoAcc5BOMelAJHUHFM3E4zzTzJg4AAoAOQcDODSLxkFvpRuAGcDP14NL1Hygc9vSgAIbsT70DeBwx/IUAsuCMDP+e2KXd1wv5mgBCCcZYigBsEBsfzoBI4/wDr0u4lsDj8elACEnqWH6UEN/FkfpSnOff9DQoXGVyv48UABDEZXn8aT5sc557CnDJPv+dOyOKAI8+gANDZB4JGKczZPHegA9CePzoAjGcc5OfypevHIqQkAYHGaAR1P8qAISDuyOcehp2W68D61KoHUHn1AoIHqT9KAIRvzlcClVnHUgZ7c4NS7V6EZoCrkHOQKAIwXByuDmlLMfvMRUm1c4HH0oGF4ySPcZoGMDEdTmgseoHX3p7BD0AoIX+8PTHHFADVbOcg8d6UFDkjjHqacFXJwc59KBHyOMcdSM80AINpHAwfUNmk2DI56dj1pwRfXHvnNKUx3Oev40gAICBt6H3x/OjyyvVc/wCfY0pTjkg/WlCHdkMM/rTGRKgPXAPuKcY2xkYx+tSlGxyVPHT3poLc44x6UgI/LweQR+PFIV7dPpUwWQnBbPtmgRsDnI+lAFcJnkYH1pwbaPl5qUjDc4BFKqE8hc47jOKYEGQecYP0oLDj16e1TMhH3v6Uoi44UtQBXGD1Gf1pRj3Hp3qURAE5zxSBASATjPX2oAjxkYyfwoOBglj9ODUojG7AP1NAixnLA59+tICINggrmnFtw54b8KkaFRxtx+P+FKqbj/Dx7/1oAjBGCcKKBk9MYPrj/wCtVg2ztyqgnPYj+tNNuwGW4z7c/rmgCIKV5LAY+n60YJ7g/Tg59qlKgAA4yPRT/iKegiDEHKgj+7wP/rUAQFSvP59z+dOUtu+X8/8A9eKkLEMSu05GASgFN2KABgEnHXigBRI4HG459u/p600SEHceD+OacUDdVPHoAf60eVkAqCSegyP15oAbvJzknP504OrRsSq+/wAox+HFKIVJ+ZQR6LTliT7q7lJ7YYfTnGKAISI2PyxKfUYHNGyHODAvHbGM/lUywbBgBsn2JHtwRThATgFTz64AH40BqV/Ktx1t0Oew/wD10Vc8hv7o/FaKQalMBMErkHHt1ppGenHv3qXym7lRj1YU/wAlR1I/rVAVnyTkZ/pQo6Armrfkf3cH60LESdpP5YFAFV15CqMGlCFerfhxj6etWTASAOR/n0oFuS2Rj86B2K5Axzkn60mwngLz71YEXBwQP1pREzDlse5oAhAYHnhR2H/16Xyc8rk57dc09lUcMT/IU8Ro2Co4HZuhPrSAhUY6Hn/PrinjB6YJ/iwcj61OFjxtKxlz79PwzSiMKOFAU9xjNAETcjlQQPUgn9KRFXksoJ/hqTYpzuU/hwaaY0H3dw+pzii4AmAMLn8CQacyqQCVGR07/jTkHynHWgDjsRSEQmBZCARyemMHp7ipyqhdu12z/ebn8s0ANnqBn2AFKFI5Vsf596YDF2pwGwfrkCnBC4BbBz+JH5UpUnJLD8QKUKwX5WUg89QKAAg9SxJ6Akk4HpUQKq+1oyQO+ORUgU8kMQ3P3mJFOCAsNzY9cEYNAArQ4JViOg5yP09aCDhcbSPXJBp4CjqScH1GaaT6ZOTjpmgBqhVIznI6YY4/XNKGJ4AbHpnP4+v60Fj/AHQfwpwkYAAYH0H9aAGjBHOVx25FO25HyMSf7uM5/GgEEfNznv70N83Ppzg4/PJoAYyy9PKDe5YD9M1Igkx+8RAf94nn260gLHqSQO1LubHLsPYgYH6ZoAevIIONv4gD86AoAyCgU/3f/rU1XZmwGA/3QAM/gKQyEZVpQcfQZpisPJbHy7T+JpckchRkY75H4VGd2MhicH+GiNd+5kcHjkFuT6flQBO5LFQ6g5zjAJzj+dMOAuMDB688D+dQSB1OAVyOeuBz60wtMxGI4zjGdshA/WgROZDsGTnn+EEDpQFVlGVVX6jv/TmolgeRfn3Kufly+R+dL5BJADENjsTjPryaAFzECwkRNw6HZ1/HApFktxtZgox3C5+n0o+yv8yiRwR0OAR+HUUGEnG99/1AANACmaHd8pC5P8OBn696TzVJIRxk9cnJGfrSG0UthYlwT3AJpWtk+YDaD2IAH69qAGM43kYBAHQNz+VRNIGTASQk9OMYH44qUWgG0s7HGARnINKsSICoBPPPU5z2yePyoArvJ8o3Kfl4wpxz+OelMWbnaIpBn2BH0q08RP3Mqw6ADGRSpCcjczFsZB4H60wIVdlGGVsH+HIA9+MZ5pcxg8bgR/tZxn0NPAYkASbWJ6nGOv0/nilZZG6/dycN0+gpCIndedzDJAJyMk4/P/PWkUgD5ZDu4J+XH6dKcqOTh8ADqVzyfTigpIxJKqp6/h6UwGhcqdsjDJ5AGPxoVO3J9sjGfXpTWEh6k4z93tSKshPJb/8AXSHYTy1HDFiufWk2qCRux6H1qXYTjnGOv/66CGUnocfUj26GgBjR4OQzHHr0ppRsYOSOvansXXsMepH9M0gZiOAP8+tADfKwFYZPf1FNZVbqAPfvSkMck/of0xxSeTuHzZOOxoGJsU/dIOKYYFPIYg1Ise3kAg5zx1FBJyp3H8s0ANNv6kj8KBb88A8U9WPTzGP4CpAWzw2B6GgCEW7EcKSM44H9akFq3Gc5GMUodd3zMOPxz7cf40gmjwdwz6cnI/WgBDbFTznPajyMkZHXp0qRrosdzJ1P8ORxj0zTluz5Z2qeuMLwR78fy6VF2UkiFbZmJ2g8nHQ4BxnHHSnG0bkFsYPTt9auRTK6kncCRkjofr7n0p4Co/zJITt67Sc9s4H5EGlzFKNyiLBGHzsF4/WnLpi5IEgLf7w5/X+VaKTAviJTGpP3hFn9P8KsxATIW3K/B6LgnHqD1/OpcmUoIyV0pVYhnBweeRkfWpE0iAEnzSf1rSiRXUF1WRh/tnJyPQnj8Kh3oVG2Iqx4VdqlsexPP5VPOylBFX+zoV42Mx7H19vb8aRrVFAK27qw78HHuCP61qRxPjClxjHXGfocj9P1pBbYlyzy7Vx34+pA5/ClzsfIjPFoMLmHLE/wyAE578ipUsowx3JnsQ2GwPwxVwRKRuLMCAfvOAePT2qPcFAKuoGefnJGfQAcfzouxpIpz2EDBgjBWHUFgTz+NMOmRbQQQ6n/AGiCPp1q0xJO1IIzkfe3EjJPofWpGiZvlEca4xjaRgH346GjmYuVMzjaW4GFiJOM/eB49e1K1qgQbI0Unrv4I/LIz+FX/J3JuZ368qufxx3/AAqAwJyD5mT1LNjj05/wp3YuVFc2mFAaCN8dxxn396Y1vgZWADHTA6H0NTy+SMFUGRgHaSWPv/8AXOabJdLjYrsrHOV2jOM+uP5002KyK5tJN4CwNz/DjAP1H/16cLKQ5UxYYdeg4/WkeRj1kLYHRgAPy9qRWcxACM4B6hR+H5e2Kd2LQbJp0i/MYpFU44HAH40xrKRRuZCVHfcDT5CxHyoVY5zubrn1HvUWyXcMAhvxPT/Gmri0A2hZMqinAyTk/lR9ldV4wR0PHT8c04GUDazEegJOB7f5FM3O2QOGIPOeuOx7VROhEYyGI59855oMb4+Vfw5H9KdhxkbeQPypCrj5iMdxyevrTuKw0KT1Qgjvml2e+PrS4ZuuefemmMHqpP1pisMKnsVpCh65pwjGeARSFMjj+dMQhUjrxSeWehwB6U7Ye/8AOnKpxzQBHsPbj8aNh6GpArdz/Kk2PjJNAERA6DGaAmRUpjbPLZP1FJsx0ZqAIynqaTYO351KMfxZP8qML1Bx+HFAiMRn1xSCMnryKmyB/d5pu4ZxxigZHs7HmgLzytSe64HoaTce7A/iKAGlO4FIRjpT+/ApQrYyMUARbe54/OlAK496kCvnBGaUAk4IxigCMhu4/lSbPrUuSOozS5IzjigRGR6D8xig49MU489c/jSgrjG0mgY0qD0PI7UirjnnH8qlGCP9WQB+I/OgISc9fxxQBEy9DgGgqAM7TxTwpLZU9KkCOTwgP0oAg4B5PXvS7Wxxn8qmMcgzuUDPrTQrAjDDHfigCMA55z+FHHQsfyzUxy3Kgg+vrSFSemBQIjC9xggdumaXBAAK9/WpFQjjj8jRsOedhoAjwv8AEKCAOmRnpiniNsnBA9hxQSeMsM/hQMZhm6KRjinBGxgKT7UFccE4/CnKoYgeZj8cUAR+WwbDBh9eKVVx7r6VJjA4c/TcacMd29e+aAsQhcPk4P407ywRkAnPXpgU4qMnLZz+lOj8tcgHn8qAIyrcfKaQJnJCgfXmrAKscGQqpHA3Dn6mm4K5y354Of8ACgLEQC55wG9uf54pyD72HUH3GP8AGnhw4w21fcg5/lSEAZ2yK2Qehxj8xSCweWduVAJHvgfhQscpIxGxz6U+MFjlX5HXDAkj2NShlVV5I91xn9Of1ouFiAxy4wySHHTkZ+lNEUoyVhdlPcgjj61ZN1vc7pnIHZQf/wBdPSSMsGDnf23bgAPTPSi4ymTkcoVwcHJPT1p6gHIVQR655P8ASrBdnb5z8v1/oDUfnFc5ZMA8Z4x+tFwIwCT8x29snB/lmnJCeSWUjuD2od5GTcvl465GMn8M0qyuCCyRsw6dsD8OtADGRiGIAO0Z65/lTBIpOABkcH5h/LFStI46BQfXBx+WaaA8nXYT67QP/r0ANIAGQhPryMYpfmxvCkfXJpcHleB68EE/ie1INwwARgn7pb+lAACzbSGU+nNSqAFbc8Y+hzn9KgckvgqSPTr/ADo3leGXHsQRmgB7OgwCVJPp0po2YBJJz254/Cozx8w7/pSqFIyBjPB5oAk3KBkZ596MoTu5/T/P6VEc5AX5vXuSaUIW42Yx2wc/zoAerIBkoSQPof607P8AsjHtgGmmF1+8pUn2OKUqwGCBx35oAaWOchTgdgc0BwQVZSQew5/P/wDXRtbB2genY/1FNCSbcjccdSKAuIrY/gJ9un+NTK56BGAPbAOfxqIOxxnj68GlBYngE5780ASlkbjYS3fLD/CkBHTjj2yaFDA8nHrnqaAWAwCo/AZH60AORJGGFUsR71IqXCg7kdQO4GQfxzxUQ8wrkEAA56c/pSEuQ3zE59T0/CgC0q3HGXP/AAIEfyFJHaTNnc5GPXdj86rhmi+dJAuO4Y5/L0pxunJAZ8565PB9jz0/GiwFp7G6z8rMw9dxxRVP7QFOMkH/AGWK0UWAidJQ2G+b0Pr+YNSFGwFZIznsQQT+OKsKIycrKR7HIqYRhgSec+3SkOxV2xRhS6uFHToQP5frSCW3LZDv9Mkfzz/OpljAfA8vcRzngf5/CmtbMRny1JPYf1PWgBwlV+FbJP8AtfpSEqjbQzD+9gj/AANKtrtAcW/I5zuwfqKXyw5JC5Pc7wTmgCPbIxJR1wf7yjj8QKWJ5S4BVW7ccE/jUgRozk79p/unIFKrZBwA+evf9KLhYhd2DZWAkfXH6ChZWYANbN7fMcVYUrjjcMnrz+tM2ryPmH4nFFwGtL3WLGOp3AY/HvQH3EZxg/xKwOPwo8jOAU3gdRnn8+9PSH5cKhCj3BA/MUANzhsKwOenOR+VKokONwXHTcO/4UrxDGPlUj+LgEfypsUY4YOGI6sMY/PFADlVedxB/DFNBJdl2HjvkH+VSlTu3Bi2eOvFNPLEsoJ9cjP8gf1oAQjnG5lP+0MHPrg01UbHDhznpwP5U8bQAF2kDggMcf1prov3lQ5z/CSf5GgAO8bQApBPPWgkowDFOfYjB9OlKWGF4OMdgc04FWGQxIHYgfrkUCIzIx+4itjjaJAD+RFNa5UHa0bqw6g81OY1fnYPzAFGxcFQN4PY8/zzTAjidZzhXCkfwnr+VObMZG8E4H3gQAfxJFNMUJGBEq+x4/LmozawE7fKXJ/iyePyPFAE+VYbgCBntg/yNITIMhIw3vuI5+n/ANeo4raCMEloj/vbTz+hx+NSBoFOQYgB2XAzQAm4rgyRsvXnBIH5AZ/CpFcHOz09MH8qDPFt+SVQDz1x/L+lNSYt8yqpB7A5I+tAEpEm08fqB/OofMfrIzbfRU3fqvFPZsEbQNp6ex+lR+aykkREqMnKsQP5EUCZL5+cbM9OTsIpksk2D5bRj/e4/TGP1qNdQiwVCygj1ywP48moJbm63fu1RFA/jUH8gSaALlut1sy7xsT22ZP5g9Ke7XChSIELDqNxX9cGskXF60mRPjPbGAB9MU9p9RyN0wRexwDn9KYF43Mo4a0Iyf4XBJ/QVKk27aPs789mQECqaXNzsILRsR/dUE/0p738icMI2I/unB/GgRcJkUMBtOP4RTSZWxgIy898Ee2MVWhvbmSN2S3DMOnJOPwFPF1Mq/v1iGfTP8uaBkvmSliAqnPXJY/y4pVDE9ELH0JzVI6hGXw8JbB+9ux/IZ/WmS3qu23ypAp5JyQR7Z44oEaSgnaWAwe4NIy44AYqfTBNZwkWU4YSFR2yc/mc0I0qHaqygdQCwbH4HFAF51AwAinI68c04R7+JFwQO2Mflisqe4uSuY5XKjg8AY/ADH61Xa5unAVpCcd8Af0oA3jtHDbgB3IAGPrUXzO5Kyq2OuOg/KsTzbhRy7kH3J/rTkvbtAwWQhTxtPI/LvQBrhicjERYdyxyT6Y/rTixP93AP3gwA/X/AArGW8ut2WYHHTIAx9KX7Y2AHQMRzkEg/hQBqszH+FgP7w5FRCWLft2uSeuc4J9elZ73uRiNDHj0Ykn8TTReSArtcjH4CgDUG08DIz04xShTk5JGO+DWWLyfOd5OfUg5/Q/pTheXAHDsc/Q/zzQBoAqTjcBg4I9aXaG6849RWct1M67eePQY/UClFw+T/rAe3z8CgC2WQHBZQD6qSfp0p25E4bA+nSqfnTAAmPdxz8w/wponJxmBTkd2/rigC4ZVA3LjPYAg5pVmBGSjAn8qoi42t88KMO3J/PrTvtcfQxYB9MUAWxIWbCjJ759qNzAgFST7VVNxE2SASB0GMY/OhrlMEGFsZ/vE5FAy7y3RSfoaYXQffwPqaqrNF1UuPTk8U4lQc7lcEZ5JOfbk5pATqyFvlTIGeccfnQJIjyGUEf3Rk/gO9VJS2Bt2jJ4VSSMY5HJ70C6kTA8lSPqf8eKBovIwyTHKDjvtI/p/SnI0YyWKtjv6fjjP5iqaXIK7mhAxxgnP16881ItzGOm05A6sf8KVhouAwgBVnbDdAu449QeP5VKZbeNMq6yYzwobI7YB7VnG/VX3JDGM9Rkkemf8KRryJgXO+OTttAIx9cjB/CpcR81jQN0GQM0JCk8EOT29M0jXtrkCVCobrsySMdwemPessSRkljcP8wOTt5B/LGPoacjQqFMsvmqeq4II7Zzn9KOVDUmbB1OIRp5YWRVxklxlfQYxn8BkVIl8kjD/AEcfTIB9uDjOfSsB5IAx2RHnp83Tnjvz709Httm4sQRyUYEg+4I/rU8iHzs2Pt7MWXyo48n++WyfTAIFMF9JHlhFGFXPO3bk+gBP61lFo3BMcYBH97GCPrx+QpDdXCptAwpJ7ZHT3p8iDnZfF/cTuNkrkZOVSMbhx1GM5/OkW/u1YBmC46F1GDj8P6VnJcFRkIu8H73II/AHH6UG4LKF2YH+8T/PpT5RcxowX4Z3Ertk9CmBg+vTnHbJNNbVAP3ZllKjGW3DOPTJHH51RWQMhAVtxPXrx+BpjgMRkED1x+vNHKg52WmvwWYo8ys3XMm7v2AxipY52c+VG53HB+djk8dBkVQCQ9TIc/7tSAp8zLLJuHuAf55oshczLRmnifmUlhxtHP5EA/rTWuZ2yW3EHj5gCPpzzVaORQ3zMCDnO9ckZ9+vP1qSa6WTC4QoucYBH+frRYdyZru4xh1X9Af0xTRLMoRhtUD9ah85vuhUKng9PzzikEyc/Iq49OP/AK35UWC7JvtM7jClR36c/wBTThNNtxubaevJxUJvHLZ5APZTgVGbuc/xMMe/FOwrk5lkdgBvPr3oAZeCpqu1xIecEY9cn+tNM+c5Gc9yTTSFdFkkjgj8cih5GONxBx24qqZjjkAD6U0yE8/0pi5iyZh2z+dNaVcDk8/pUGc9aPlosK5IX5+Xn86BI3QcZqMEDpSFjTsBKWOSG7Ubx1yKhJzycnNAbj7tICRnyeQDSbjgY5/OmZpQcdqYCk9sGjP1/OkDHNAagQobnnNKDk4DfnTVbPUUdegoAUg+opCDntSkccGkzigA5HSjIPp+VKvtRjHWgAzxxgfhSgnt1+tJml7ZI/GgAHTBLD8aUc9WbPvSAilx3AzQAo4zjA/Gl3Y9j60gB9M/hSY5waAHhgemDQGI6GmFcdMUoBxk0AODsOh/KgOQMbup/SmgUuKBkizOBw2c9PalNxL1Jz+GKiVfUcUoA6jJoAc0znqf60CSQHhvypBjP3qdt/u4NACl3J++x+uaQtI3Un86B1560gGSD2FACMHzkFqUIejA7f1o2Enjn9KQxv8ATPvQAoX0B/EUbWP/AOqjY465/OkAI65HtzQMUqfrSdR0yPXHNOHuTmlUHsTQIaMHtQFGTke9SqjY3Kw/FgP51PBCWJEuFAHH+RQMrKuee3oKRlJ6c/j2rRFvH0OfrvGf1FBtYj93cPxFILGeFJ6kEY6en6U4IpAOc9z71cNkATlHIH+1/gKcbZDwY3HbqabCxU2hsZJ/T9cU4RAHgk5GORkfnirX2SNsbZSv4ZB/PFKtnIo+Vu/sM/hU3AqmHuXU84znpTliGNy7Wz/d5/SnvbXK5+TK/TAqMxTZKlG574yaLjsIEHdtxJ4xkEUjRgrg7c9+efzNBjmXkgj196aplHQnnvwaBD1jAzuzn+9u4pgjjYHkjHJ5xn8qehlbCgswPbANP+zOx+YhfqAOPpmmMh8lc/LMee24j/P4U4wkqqlyQenoBU62QfgyxjA4J7flTl05QQDJH7YGR/OgRVMDr911GPfFI0MmeSG96vDTlGd0yn6Ak09LC3HDEkDt0p2AzTE/GIVOPYGkMMnXyYxnv/k1qvZw4+WLd/wM/wCIqtJajJKxMFH+3x/I0AVViLYDRqSemBnNSG3ZesKjAzzgU9rdhz5cuP8AZII/SomjPGHZR0+YEUgE2EAkheePvDB/Cm+URkBRx6ZNPVG2BFYHpxwQPw60jRXAJ2kN/ukg/j0pgRAhWydpx9096QyKf4F/AEVIEmPDZ+uMgfjQLaTPCgk9OhFIBgZcAq4z3GP8KTCngkn+X8qkMMq/N5f4jr+lRHGDuBB+poAQsQx24/4ET/ShWJzliOOxIFPCKeS2Pqf8aUW6lSd6n17UwISF+renP+NICoPy8MDUwtGJ+UDPoGGf1o8iTP3Tjp93j64pBYiDluWY5Hfmhg0hwWz+lSCPg7lI9Mf1pRCrAZ6/iKAsRiMx/dY89gf/ANdKAuMMCc9cj/AU8IwPBU59+aXyy2AQOeoIBz/X9aAICgYYyDjt3Ao2k8lckd8n88VM0BL46EjoMj9M0n2Z1PHA9/8A9VMLDAo6suCfeini3k/yaKBFg28ZXBz7EZyPxzmgQogyHl/Xj86lWMBs+bkjsx//AF0FdzZDZz156VBRAIUdvvOV4Oe/ue1OSMK52uy4+o/WnNEwGB39eg+lJ5RH3cE9OMYI/pTAc0bBMGdwvYbiMfoKFhWQZZskd89aa4MZJVGHr1/xNHmy7OCF/X+lAEoRs4Eh46ckkfjjinJuQDcxyefm/kD1qJJ5QoG1WweR2/KpgWYDegX26UANL7uVlxg/3hg0AykfNg/7Qwf0xTWjO7KLu9zg9aiKSBuEQ/iRQBOTJ2wMevBoDSL1CnPo2P6VCqybwWiUADsxBqYFhhdgBI9c0WAXe2MHjjPUGmjcA21FGeNwwc/p/WlByTkDJpdijlcDPPGQPyoAiZnHy+3ACkD9BSxyuc5Uj3II/XAFOI35VlPOMNkHP+FIsW3dtkcZ6fMePyoAN7A4Vl2mgMy/fZV/TNSKxVQG5PPNBdgMhcqaBESkMpYSDb365H60Bw2GSRTg84B5/GpFc4bjb69CD+ApRIrZy2CO+MD+lMBoXK7o2ZiefnwB/I0qlzjIQ4GTtfP88UjKpbdnoecAZ/PrmnbdzZUgE8HPf9aAImV3Pygr2DBwOf8ACgIxChsk/UHPrzipSoAxuwSOQBmkVAgYKxPpknH8qABgRyGABI6g5GfpTWWdQSWjYDgh1IP65qRHxg7RuPPqKCw6hQev5elADDHKeGCHjPADComUhvuyHHQ7QQKnQ7DwuM5PBBH6U4TMWO44wOO+fwNAFcBiPlOWHHQD8T1qQRbj8zdByOKkLMTg42nvuyf5Uh3lTgA56UAARRnDc9sjFKWUBhnKkDjAFIvmKo4UE8/eJxinNt3BhjPqegJ9xQIYGVfuopB69Bn8aUJuJURLz/dP9MfypzfN95z29SM/jTPKJyVcjHY+o7jvQBIkUajcqbW9duQfzqP7OrcZ9+MAfSkaKYD5ZTz745/CmNE4UmVjj6gfypgSCKJYyF3AdeMg/nTVNuMMNy9stnj88/lUK7FIzMUUdNpI59ccVIIVKnyy7Z+mM/jj/GgRN5IYFlfcp+82QT9Bgf1qORYl+8rDP06flTUhkB/dk7u+Vz+tPb7TuG0Ke2eBQBAEhP3YySfQdPypUSFf+WBY5x04/OrAV1Qqcbs9QOlI5mAxGyj13AHP60ARFtqNtgUemeD/AF/nUJgmaNpSAvoMcH6mrYSXbuzGxI9zj8+lIQx+Vlw/tjA/OgCiiM6sWQsB+P6VH5O8swVhjtgnFXnjQ4y7DHJ28ZoMICZ3PyenAz7/AFoAzjG27n7x7YGfyoNvLkZ/lV4qybvNVipPfB/lTo2t8/Kz8nGFwMUAZ5tnBwBz6MOaWG0MnAGcdsGr8hjLHb8y+/B/MVGoKndHmLnoMEn8c0AV3tFWUbyAn5EUjwxBwyrnHbPpU5WR25IfPU9/xpVt26nGB3FAWKgQgkFSFBz1INHlEN+7LAY781d8oIhLAEFvfP600lM4V1DZ45oApuJOA2TnsDj86aYW2bgCF5zngCryhmJYqSM+mc/nikIHJ+6PToKAsUlgLHjJ9KFiI4OBVwoAqgHOe+KChzhuD9OKAKqwHqR+hp3ksOdwyP4ehFWCgDgbcY9M9ae/AI3EEnpQxlRUZnw0ZODzhgCfz4oa23H5FY+nTOB64qwsa9Tg9wcDinKFzgDk8cAjrSCxREC5wWPHqMZp628rElMHPTJx/Or6mPbteIFhwueOfek8sFeTtb35BouOxn+RKeig49+lL9nkU5aNuRmtK3ErI20I23Od0YOB6nr+hFOYljuW1iKDkjccZ9Qcg/0qeYfKZRhPRgB+IoEPqyge7Z/St6K3Vk3tCXVhx84BHtzz+NEdjumVWt3KE4/hJGfx7UucrkuYSwM+SrKQPfH86cLC5K7vKYj1GDgVtGyaNnEcZYqQQrDBGD0BB/nxVeR7cTbHV7SQZBZskAg9iMfpmjmDkM82FyM5iPHftzUsUEyKVe33KT0GAR+tXI7gwZEVw0yFsncRg4+v+OatNd2ckYdZAG6mNmGffHGPpzScmNQRTt9PinPMLx57sRgfXBz+lB0hxlVfpnIzx+PHNXFurMEFZXDH++owfbIyPzFDiOXc32oMPrgg/QEZ96nmZXKjPOkOQWVwV+n9aYNMfDEyKMdR1H4mr+xBuc3C8c5xjj2qOJSsrSLM6Z+uT+PT86fMxciKq2BVdzSoMcZO4DP1FIbS6yTG3C/L/rAP0JFaAcrHhZFjyf8Anltbg+vf+dVZxIBk3CuvJKsuD9OxNCkw5URst8tt+8kjVQOh2k49SRk0yBVZvm+zNtGcknn8OK0IrWynRZDgPwCqOWJPclSO/pmoZLaHcxRUUHpnk/oRRzC5SGS2uAuVtlQHodnX86rtHOOTEvHGRjirZtn3L5crLxxhuB+tPezuETJuCT0OSCMdsj096dw5TMdm/iQnjsP8KYSp6Lj+tbr2xeJQzRBioyeB079DVF4TvyHUbeOBnp06etNSE42M/ZkcKeOeKFQ4JwxPpWh5L7gVaFsAHoOfqKawkPJEYz7AVVyeUpCPOTzjNBQDoCSfar+xxGCWBB/hXGajZQv/ACzY/Ujn9KSYcpSCDvmgR5PQ/lVjBBPy4/I0Dd1HNVcmxXMeB70mxianPXPU0gB60AQ+XQV4qUqeo4pChA4oAiKkdRQABUmzJxS7MdOKAISOc0c1KVpNgpgR0VII80vl8c0ARc9qUVIUz0FAj9OKAGcHpxSDg1KEoIJ/hoAjB9KUEHrTti0vlkjjr6UBYaAKcUyABkfyo8s/Q0bCOjEfrRcBpjbqMf4UKGX6VIFYcDB/nTljYnmNjQAwSNjjkUwud2KslGA4DKPSkFuWPPB96AIAc8Uoz1AyTU5gx12k/iKRYlA4FAEQx34PrTQT34PrUwhJJx+GeaUQn2oCxEGzwTkflRubGAeKsiEnooNOFqSMlQKAKmM9hTgpA7D9KtrbKepNOEGPu4P1BNAWKWCORj3p6Z4Bx9PSrioAM7Qc+1BRVyQWXPomaB2KwTn+op5hVsAYHpk4P+FOLHdgzv7fIKVZTyA5Y/7QoCw0Wzjn5T9DmkWCRslecemDUoM2eM/984FOTzB8rlcE5yOCD68UAQmCXptP5U0wkAlgR+BqzsHG12692zinCNu0uR65B/lQFimqrngke9SKuPmAyO/Yn+lWADn5mBHvn+tOkK8kJu9hQBCkxGVOSB2IBH51NFNuPzQgj1zzUCuo5VCrH+EtgfjT16csoY+v/wBahjRehCMDkyxfy/MZqZFLH93MSe4wDn8OKpw788kEHoVyPzFTFScl8Fvz/WpsBOfPXqyEe6mnp56fMYYyPQDA/lVZSyoSvQeucVMgkdeFQ/QkfpSZRKbzyxh4OPY54+nFMN5a/wAS49Oen5VUltCz/PCXxxlSAR+ZH86jFrApVTZE56se1CSFdlt59MYZaSPg/wB7FMItJD+5KMP9lqgNjajJNuBx6EH+dNW1t1JVYTu7EsR/OnyiuWGtnLHbCTjvuz+vX9aje3Yfe3gf3cZP5VH5bhgGD4/2WAx9Sef0qXylzu/fZXvkN/SnYRG0UR5DMvrlcZ/GlW1LcqSQO4IH6VaLb4cKzNj1BGfzqsPPXLBAF68gn9RTSAelsc5DHPpx09ab9llRsq5A/AmnJNuHzRHPrnFMe5KH5reT9D/LFO4iQCQDGQ3HfimsXPBiz65zioTdgj/UyZB57n8qVL1PumFs+x9fY80ATRwrjJhI/wB16eYyc5yRjpkHj07VGLlckCNgf9oEA/jjFJ9rjOQVIIPJHNFh3HiNVHCqPbbTGGM5+XjoDgY/GnC9RRgKWwfUA/rThqMGAXjkUHuMMB+HWkBEsbEE5B554GfzGKFjO7aR8p6kqP6jFTm6iIBiKuO+4cj6jg/pUJvEZiqeSWPZSQfxFACNAN+QwUjpwR06dCRzSbGJ5ZG7n5QM04fvUwu4MP7vP86VDKnBJx+v6UWAjaAfKsiMfTgED+tOa1gLKxhJb/ZyM/0qRZCSRgnHQ5oYE4IO38adhXKrWaE/KrAH3H+BpyWcm7IZ8Z9QQKnHmD0P1wf5imtLwNzBfTJxmiw7gIXwAzg4P3mGT+lSi3Uqc7TnrjAH5c4qHzgePlbHdcE/lnNKsuR8u5s+3IosK5IkCISAMDGOMA0NboDlQQx75FRrIGyWb8CDnHp0p67GBKnGeoYEf0osFxrREDaFQkdAyKSfxqJ7dzg7lX1+Tr+RFWUVmPGDnpgAn881HJAu4M24MOu5m/lRYLkTWvOWYZPoCKKmC7ej/lRTshGaGYn72Mf7PWnBycgY9OmKgZiBk9D69qUNtQt/+r61nYsmMoB5YjHoM0gcd2yPwH9KjXbgZGcj6YNDAY29CCcnuPrRYCUzY6Mf1NKsmSAGH4ioCVz1z6kdjSpjgkMcc4oAlLgHqOenahm27cnqODnB/wAKiGD8p5HOAeoHpUgOdvOeO46fSiwCh8x7j+pwKFkzzycd+opCq7Nu4DPPPf8AwoAXd8pC8fn+FACh88hunr/OlEnowIApuz5fmfJHQ4/pQqoBkndn2xg/59KYhwlGWG3GPxNKZUAyQRj8cfWoyhOAB05GD/SlIPRlXnv0z/h+dIY4yKwwr/1FJ5iAkFhk/XNNMQU5zn2IyP1pwYHgqOmM46igALjIXPWkLsH+Uk4/EU8eWqksRz274phUMxGWUfgR9QaBDCXcMSzDB7ZBxSDz1JbecHsVH8+v61PGW+7tUgc7uM/SkYDIKkrg/wCcfSmAgkkVTujGAM7lP+NPWVDyW5PqOtIIy3O1C3duQaQwt1DdP7wyP8aAHh0zw2W/WncDOASRUBR2PAUY4+Ukg/gacIR1OSD3yT+Y6UASBxnqfpjikEiggFyM9OKjOF4JK49OhpRuPIyOemAaAJgMrknOP1pF2kZGD35IqNWZTkhTkY6Y/MUgbL4KR8+oxn6dKAJSOSSB7UYxyFwwPp2/CmqBkgKcjjgkf1oB+YKwOPXp+dAC5fqRnHT5Sf8AP40K5bJYquR7gn2FPIEfLMR+ZFM27jkHaccM2cY+lCEyQ7VG0qCTULSRg/K2T2DDgfmMfrSAqOuGxzlePrz7fWn7wSQvODxtBwaAGi7K/L5acnqcn9BimC6A4JVsn7uCD+tS+bArYmyfTK5x+dAMT42BDjuwzj8KYAJCwOU+Ud8jI/OlM21RuDAD6HFOCybfmKYPT1/WoJWO7KsvAGeMUCHLchnOFJx1Y8D9KVL7K4RFAHU8jmokllLbA6lRztyOfXNSidSzKyuuP9rIz7DrQMQ3AZCQRgHld3I/KhTBG3zJgnpjj8wOPzBpJI0chvNIx9AQPWmAR93bnuw6/lQInWSMnO7b+gH4U6TaykKA2e4OOnrnj9KgVYU4LAsfYg/lUgZQQIxnP93BH40DGiBccqMkc08BFG5kDHoNxPFIysBkYOfrUYY5wc9x2xQArLDtbfGAT3A5x6ZqMwwOMqoDHp7+9SMoA243MemP/r03AUYOF46dc0ANdQhXCg8duv507zNiEGLOR0/+vTWcKeFPoO1Qudz/AC7ue/Yc9aBEy3ChcCLb688flTd7su4D6HHT8aagI/jJx6jrQHcZEbD88/pQMRllYYaTd04bmkW2DL820EHpt5NBMpzlQTjrjmmKJhz049eaBD12IchFyfQcflTi7E4XI/DFBDBR3bP4U5lKpljk+lAyItKONzD8BUahgdzSNu+hNTADvuGfQdRTlZUO5R06DGR+OcUMRAWbnLE+5p+WGNxDHryCQPbH+BqVowu0th1Iz8uRjPX8qRUiLbRIOP71K47ELjIO1yOe3TPp7fnTF3JjaSWB9+KuGBgpKpvXHJXn8SOtNiVn4Eajr1z2+nNFyrEazszYnjx34Tn8x1pVlj3kb8e/I/pilYMT/GuBjG8nH0zT4xEv70sHYYzG/II9fw+tSAsZeCUTRlmxg8KD+oP6GpHltXLYEoLNkuoIAz/eU8fiKaskRyFQRseAVIHHXkev41KzrLtLsML0Lcnjtkc/mKTKTGRSeUMiUMp/u5YD04PII9cVZjvWlRSlwGdSB5bZBx2Kt0/MjFOSESjzEiYSLx8jAnB78jjj0NQXMcQckLcRsP4ggAHPXPt9anRlq5YadpVxMkg3HG541YD23DAx9RmnRXqlVjaOEkHA7/z4BqCIhxlpVmUj+PAYEnjBz3P/ANensltDkTx7s5yGJYD3yBg/gamyHqydbi3mbhCoPDblUg4/MGkYWAjwURWXkrsAJA7jt+tV0gsny0EnluBwMnrnrgnn34ons7aNFMo2558zZnH1Azj6EA0WAkiNtM2LZoCuOUaMAkgcZPqPapHdIkIa1jOcH5SBx+P+NUhYRSjdbvDJjG5hKUz+BANPS1vrYb4o2ABzjzCyn26j+dFuwXZbguYVl2zKUUDhggwPxB/lVoCGYuYp4yD2wARz6VjvdXuzaUlBBxtKkgH6EZ/Wp47+6SNWFokwP3srhh+I5x9RS5WNSLyKrAtnay428bSfx70JtYMGUkN03HcPcf5NVRdpIvz29xEw6jcQM+gBwD+IqBrlwSCH5xhsAHn1IPb2osx3ReMEBTdsRh14XOeeRwD0qu8MaP8AKjDv8gAA5yMg46+1VpJJMBmVyvOcPgN79acr5UeXvYDnlgSCfwP60WJuW2m+XDwuR0ICgD8R3pm+AriRSMdFZMH6YJ6fU1UKzkgMxJySo2nP6Ujx3edzHpxwc59sHNOwXJnFuQQiPHkjDHJ+v5017e3Eh3AtnHBGPxpC8ypyQpA6AHkf59KjWQHIHUjHoaYrjfKgUMdhB5wQ3v757U1hF2Un8TmpHnuFBXy8qfXB6dOlRsk8i5ZUXP0BqkJjG2gDgg9fpTSQ/BZhjsTSkMCQ5XI9/Smc/QeoxTRLAquSMnr25pMA8bunrxTTI2eBkDvSFyeNopokc20Lyf5f0phPHU5oGSORSgZpiEJzz1oC9yaco44peO9MBhBPAIpAD3FSDaD0FNLUBYZg9xSlSTjpT9wOOM0bgeDmgVhoVh1oKnqTmnZPbig4xgjNAWGhPU4+lIF9CKcCR2pAwHai4wEZ7YP40oibtSbwOaUue2c0AOEQGCT/AIUoCrnIBP0pgYk5IJxSqWHSkBKPL53dvzzSgx9lOPeoC2Dww5xRuJ43Z/GgZMrp2UH3pxkKrhVC5qsQPcfXmhVxzlufqaAJmkkzlmwaZ5uOr47etJ5bHnr6Zo8pjyeCffNMRIuWIwzEDtmlVYyclpB+ApERVI3EjHSp1uEHJXOO/FADFh5Gwvj9akG1eTnPvSNLGxJZWGfRqaHjXoZMdO5psB4YjPCN7FgP60jSOOm0H86YSjH+L/vnFIwGOFc/lSGSJK/IbBx6YpxkyCBJg+hBFRKu05UE/XBH6ClLHj5FHPpjFADlm25G7geo4/SpVMvXcCD24I/WoATnDpkDuDyT9KlWQKgwuB7HNNANklccFR1/iwBimByzHKEn/ZJBp7TRvww3f8B4/OkOCPl+XP8AdGaBCHB6Fhjr82cfpTGUEHac/lUgO1cGTLf7pH605FUEkSg5HtzQBXVMnLSFQevGf5VKVwuFlBHbPGKesgDYEkZX3HJ+vapSq4yVx9OBSGQKZAcB1II6HofzpySsBgZ9+acRFtwykY75FKqW+0EuB/wIf1oAj8zBGfMKnvwf5U9Z0C9+f7yg4z6UpFqvykgnsVJP8qU/ZSvzce+CKYXFgMjsQjlM99p/wp48wHH2hG78tgfypYjbxgeUxUnvzg/iRUhePPzyjd/tAEn8aQCCSdRjbFKD6f4Zpu585Frs9lJX+op3mpwVkjUj3Cn/AAoWUfMrTJz/AA5yf1B/SkGpGBdlh5Sso6/OcD8DStNqSn5WTj0wc/WpDcKqbvtHlk8DkE/kBn9KQGaVNwlVueWxn9KaVwuI1xfYBYrk9TsGB9OaaZbpOS8cgP8ADgAj6HIqVbkRqFaRAw9Rj9KeskTjBki3HtjB/nT2Fa42CdpBho1B+oNTByF4YgH044quHiD4bCcH5gVI/Xmq7XwX/VfvP0x+OMYp7hsaDMoxufH4E4/Kk3n+HJ7dwPyrPiv45Dtl3RYGc44/OrMdwCMpKsi/gaAJiSuSwI9cjg1Gzv8AeWDf7qcfzFR3EpYDy94OfbH6imLdGNRvyCP4iccfSgVh5nI5aCRenJXI/TNOE6yDBTI7jaQf5UJeq5YeaDn/AGgR+tLJNGyfPcJtPYAA/wAqBhsSQENG3pwxx/OoJI4I0GYpMHONhO7/AOtT0lA4WcNj+HYCRTTcS5KqWfnrtC/1P86BWFChEGIZsH12nn6ZzQgRuTGVB7Mhyf0xTg+eSyAjsWBP6ZpoadmwvlKp77s/5/KgZIbdD8xLD6f4dDUclkjn5juHXkL/ADxVeSS6jYqv7zH8QIOfx/8ArU4OXRVk3Ieu1hgg09BaliGFFyqu+0duf/rj9KHjQ5JkHH94D+tRRwt5eFJGSfvcE/jxTcXEef3bMAPUkY9euf1oCxMBt4WU/kKCCUyJGP5Cq6zEt88TAf7JGT9ARk1YVo3AUKRn+I5Uj60AAd0ywdj9cHmmLuYkvLub+62Dn8DkChoYjwu8sehBBGfU9KdgL8pkYH0K4H59aQx6qWXa0a4P+yMfiO1JhUkAKOpP93gfn0poDg5DMfYMMfljFSliy4OcHr0IpoRGYomfMikn3HP50LboDmMru/u72B/ADOaUoMYCjH5fyNCwnOSqlccd8fQZpiFdJdvKoSP7rEH+lJ5ko+VlYg+vI/M5pJHmXiPcpHOOoP1PFCSSyIfMAJPoAD+H/wBcGkA5nQHBAU9+KKge1eQ5+0v9CnSii4WM8MPcZ/z3p4HGAeuOD3qEe9SK3r09KzLHgcFQBzzQcHIOAT2/z0pu85GKcWz1/PvQA0jA5545pQjEDt9OtHv6cUFuxyf0oAUk7sHgjuDzzT0JHJ6ddo/XB96YrEse5waRnO1SR19qAJVUg5BAxyOaQrlsDJx71GZW+6DnHfNOG5cZ4B5oAec9gMd6VASTkDb/ACpqkkH6/h7/AJUrEjK9xxn2oAfuIbABH9aUFj16j3pEBUepPrQ5G3GCD1oAUAAgnJzSkgDjk0in5Rjr396XB+uKAGBsHPy/zoKAncoxn+6cfhj0p7EdSOvtzTQR3OeMgYxigBuGTG0HA4oVWOM8Z705SSzEjKjpjqD9KUOccbhg9CKAG+UwOQ44owzcHoOnOKXgDIzj0po3DluFHPHf60AOCnHXPHTof8P0oLkLkfgDgH8xmnDBx2zSuu/7xJ/z6igQhJ25ChgeoXBIp0WJF3HH+H1xSBQ4GNp9x1/lSKu1sjI7HHQ+xGaYCuix8n19P8aidkf+E4B/iXgVaYI3I5JGeTUTRjBHO4Yx6H1oAhYgbQecjhtxBH+NO84bSHY7j6knP51KUBGFXB7huP15FRtakn7uSOecEfhQAxcldwYjHTk8+v50iM5cFFIbPuc/jx+dSLCy7lwoB7AnB/wqVYUQAkc/p+X/ANagREX3HacAH3yBQY1wcNnHI6kH8DUrmMfwqF74BzSGNH4XcoPT1oGQAkjhGdcdAOfyPNPwpA3xlO/oPx4qXZheSxXOOev5mozCxOd2QDj0z9cYpiI5Z441wNxPp/8AXpqqD1BBI52gHH61MsO0qSoY89s4xStEzdAAT+BNAEKxIFOOM988n8KQx4wVB4HGcH9c1KsMhcg4CjoN2QT64qUxlUxyxx60CKpVwvzKzMc+4/nUsTMqYZQCfXnH4CpEiOctg+uaUpnopPuv/wBegYwM+0524PUn+eM00b13MdzY4APT8ulKCd+3BLcenHrk1KCW3L1x2UZz+PFAFZ/NAKluTjjd0B7D3qIW8ruME4PQc/rV5YWPJYBj6460m7yy3GSe55oEVDbyjaGbBPPXt6UpiK/KMlj17ZPrVpl8wDpkdyeaa0xjwTjjt/OgCDyMj5yTgZwKYqINw3EEjIbsPwpzySO5K5II69OKgaJi5PAGOR6igZLuRhg8/X/61II4weAM5z1xUf2dsAggr3pzR4XAOaAHjy1bO7OffpUhUYJzj6cmqm3bghcZqR942gKRn8qAJhgcjPWmsef4ePU1EIyVLNnJ5PNRMhB5BOOOtAFoZPIGO1I2R071WIbIGCKcDJ2zSGWNx2nPXP50wE4xsUZ9DzUYeUcAA49aerMTyoz9eKdhXJFdkHy4GRg9sj0+lAlXeC0OOOqk8H1prMH5AGf0NIAMAnj161JRft7hVjBkjEingg8MM+57frUM6Rh8LkA8jnPHoc1CDtXAZTnrnPJpoHQtn/8AVSSG2SqkYIBKt37gD2yaeYYCeIccdiTj3ByM0sB5BZjtJ45yMd8j3qWNQrEJJj6dAD1/KkxoIbOGJN8crRyjn5vusO4Ocjn34p9vGzqzwPJCiclVYMAc9QOgHrzVoiaPYBKChGc4BXvgE9fzp80jwITEoXd1dBjCg4ByOOfXFZ3NEioYYpcb5A6n+MAYyDycDn9afHbOszRxyMVCkkDkY9gTn9KnjiSS1XaolLH5lGGI9yByPwNOW0TaFC7CyhgSSenY85pXGkVJVtU+WQuhI6bRgj68UrLYRpjzmBKn7oJAx75x/SriSKqBHjhKscFRkAfpxTGt9PO1ja7cHHyucn9c0rjsQB7KRg29CucHKkkfp/WpvItHQoJgAeTyePpx/wDWpxj012z5cgxjIIznPrzT2trJhuMbbT0wTxik2OxVt7JFkwlyThuFMig59cHn+dSS+dICsUgbnoWUkf4/lUhsdNfJ8k4/2Xbg9sfSnppdkfmjhYYHGHIP8zz+VPmQuUpSSyg5kEhx7jGPXHrUX2iBtrB3UjJyMHHsRgVtQ2FuACNwYerlufrSnTrdidyrzz3OSPrRzoOVmTHfWrkglGU9FKYz+lShbc7gu3c3JxjP0zWgNMgPAWM49B+vOaZJYqo+WIHA6ZwM+tLmQ0mVUVkiASWRRnkk9fbByKDArfM8pOOc8fl/9epVtJIY8lEVh1GSQfrx1/Cl2Mp3kAZ/hBJFFx2KjQJjcN8jHPbj+VRvAGyVyuR0ZM4+hNWXmDMynJ29B0H86glupVACFlYHrnJ6evrTTZLIvs86MRG5+X1OPyqI2s7jDzAAdd3f+dOa5lz82TjuR/8AqpjTsRl8BatXI0IjZ44Z+c54BII9fT9aa1tEpAaTGBzwcH9Kb9o/hJY55HP+f8KUyRty2Rk5PSqRA0wxD7rA4PXJximERdiTQTGRkBhmm7V6YPr6VSEISmeTmlBTtmgquPl4IpoABpkjiV7U3OeTS8Um3nmgBoPoKUHnkUoA96XbkYNMBpx34oGOxwPSlIoK+xoCwZpM56ZpRx1BzS9elADCDTgCO1L14FGw+9IBMN1OOfalKnAwOlKAx7/TNKu8Hjn+VACKrZ7ke3NAjGeOfxxTlzjkL/Ko2VifvH8qY7EohY8kKPr1/GnCIgDLIeO2CaYC4G0kn3BxTSWx93P86QEhUjkqo7jJz/KjdgYyc+i5P9aZubbhRgj35/WlDAcMgH+13oAcpPGBTxKqHlTkdAMf5zUW7PG9h7dacsbt91lP4imAryJKclWBH0/WgKrcbiAPUUwoyE5QH8TTCyn7wI/CkFifYAPvZ+lIAuPlYfSoQiHgE/kaUIFzg5zTAnWNsE8EdhzQUfqVJ+jVEGYdMj86eJ2A4cGgAD465HtmkMh/vY9P8mgzZyWRT+hpyyRkcxDH4UwGB26hhj3AqZJhtZXXAP8AdHNIGt24ZCvHXA/mMU5YEP3ZSPQEcUBqRkbujn8Rg/rSGN15YN9Rg/yFTfZ5MfKykfiKcsMwGct9FbigCuA2MFmH1HFNYcjPQ8dAKtESlSNnT+91qN4nYZZlI9PT+dAakCxD+HGR+OKlVpEzlz9CAf5Y/nTTHxzkD6GlSI9nJz2bPH44pAOMsnIbYfTg0Aqw5RefTI/mKUxtwRKDj1JH86UK3edQB7n/APVRcLDcjnCge3BpMsDwoI/A1OqKAMy7ge3+RUv2eNl5dVb655ouFiqMDadpHqM4A/CpkM0inaIwAeCzg8e3ekNsykhdp4zimtauHVkYxuOS2cj6n/8AVRdBYkkE6p+8lRQTgY6H9CajVZZX5VCwOBng/ketTYDY3vGrDqR0P4dqWMq2AxBx0KtjP4UbgVmVd2H2rnj5Qcfnk/yqeBZApWJ4yR/eGMfljNTeWV3CONDnnB6f5+opCm4ESQoD2wCCRQIidJz96CBzn3FChQvzQbfXbgg/jUwtlGNpdT/dzkflzQjSq20O+R/CVGf5U7ARmOPGTCxyPUY/LOP0ph8kjaBKv0HT8qsl0PLrn1O3BP8ASoSsTn5ccf3lJ/WmBXa3k37UmOT1zhSfqDTo4rpGyJce+Acfmf61MIt7fKwOO2Dj9aa8crrtZM/Rxj9cUgHoJ2DZ2yMOMbSKTzJE+WSHJ9iBx+NNS32dUx7hiDUwQgfK75x/fJH5UahoNDsW4tj7Zxx+WaRkG0mS0BHbaAT/AEpQ8o7N7nOf6URuwJ3Bz+Bx/OmrhoCGFfuwshP+yR+uKMo3ylj+P+NTpKWzjt1HP60MxxkN+DAYp2AriKPBC7R7kZP9aURKoyHAX8OalXJxlYz65xUbhg+AEIPUZIP8sUWAZtlcZieMY+ufpmmgzH7rIWHBHT+dKI5dxyMr2wwyPzBppjkL4Pmqp6nIP8gP5UhDT57MTtHJx8rjH5HrSkXMeGVH9PlIIP4ZpDBbROCwJP8Atbh/SrCvjHzEZ6YBBoQ2QifcPmVgRx8wJI/D/CgyLjHmhDnjIOMfQmrDOGwGJGR36j9aYd55Uo3+91/OgRDtdzwysvX5SOf5VOo3/Iy4x2Yn9DUMjPJ8v2ZTjqRx/UVEN4JAgkC9trEDPryTRcdi6IGGQEyB/tjp+eaQ2bNlsSfQc1ACoALRzcem04PryOaehjzlQ6/7WCp/Q4o1Ab5AV/8Aj4cf7JwDUoiC/wCrmJY9iBj+Yp4c4UlnC9s4IP14qJym752jYf3WAB/DpRuGg7fKhw3zf7S549sEUqyPuzztPRWQf4ZqJEPBVQFz905x/T+dSoWQkhC/oAwXA/EmjUQyS52Hlcjt1oqXew+YwZz2znH60UwMfyicZ4o8o9hVzysAHcD7DJp3kcZIYf8AAayLKaxHrUiJ68VP5S55zg+lKI0BOc4oFYhCjBBHT9aRkHbvxVjy06fMPXjn8KaYhn72PwzQMgVcckcjBHbrTNmeuTnrVswADKyKe3THNIbcgE5AHYtxmncCoEGeBkelOwSATk4x+NTtHsPPcZ4703G7r/KgRGCcDbnv9aUbicjv/nNSAD0H/wCugKMc9u1ADUYj3yeaVXycHmgBe1KoVenX1oAApGMcUo3DHPTtSlifbnPtTT70AALZG48Hj60vHJXPHr1pD79qVeOT3oAUAHoOTxxx/n+dJtXu3T2pSwzgY/Ck3c8KM0AAGeuQKUEdSBzxikDHJNJjJz3oAeBnlsUoReMZ/OkXH9c0E8nHHpQAOvykjIxgDHJz3pVDBcDBz+f0pC+RhifWjf0AH50CHjIzkYPTtTlGOuM+vao15JLcmnbuCD1pgDMRgHGePcUZPUcED1x+HFMUbmBbP0qaSRFUHaWYdyf8KAIkLAH1OKcMA87j+opI1AbdJkg9ADzzTywBwuR/OkAhXoenbpx+VSKmAMHHNRKxBYgk55556UpkycrkD9adwJmQBCWJHPqP60xU3LtDHA6ZwSajbBHzc+3alzjpgAe9AD1XaQpw3J7YNDKed2Cent+dM3dcdRSqwxluT+lACqAD94nAx60yQK3Bzx78U7cO3b0xSEruz1oFYjDbm2tn6VMWOMdu3amAKCSM8/pTgw70wI2Gc54zTkJRcHnPSmswB4yc8/hTie5XPpzQMGkYrkY/GmnLqVbv+tNByee/btSqc7gVxjoKBCLkDBGMH9KawAPzEHrTScgEZFI4ZgPl5AoGKuACAMZ/WkCE4brngH0+tLGG/i7UoLBiQcZ/X6igVh6oCu1ucDJqNgqL256U8NtO44UHr6fmahkeIjcXXGcZBH8qAG7yeuKXeSoU4P1zxQoQjhwfT5hT8D+Ffy5/lSCwxeerfWlEYHbpSjHQfjS7scetO47DSMsSBwOxpWQoRnHIz2IoJzSj86VwGEDnHUelIM56ZqTBH4dPelGcYxxRcCMKO4BPp6U5NuGVkIb+Fgf0I9P1p5Rtu4YPXjrSA0hgVwOQA2euaaPfmnFt3XFAUjqKYAqbhkYHr8xFSou07g2GGeR/gaFXJVS2c9OlOFu7crt56Hr9ahlImhBhPytsY4HysRnsMjpz6VYZJI0Ukq6NkDHGfUE9AT6HNSfZIoVVjO0uMZUYyB6+v09KtAqyBYkAUcgsBjk+lZNmsUV/IMqunk5ZucE4IPqCP8cVItlchQoj+4eCsvBGeRj/AAwfepUATlmUBvl3K4AHpxxwO9KZ0iZlZkZU672AJ9SO3NS2y1YiW0YuT9mBJ/g3kEfr/I/SgW6Rtl7RhnqQQcj3Ht7mrn2i2Y4aRAwH3WdTj9TR9pjbAivowOmFZTz9TmpvIdkZ5jPRbVh1ORhuM9M5z+lNkZSSG3rgdRjA9eMGr/263iUiW8tuAfQHj6HH6Ug1S1K83VsMHuQaE2GhnoYVO5JmyR1YH+XrT4nBOQ+4Ejvjn05qeTU7InDXVowPsTnjPWq8+o6cdpa5gOf9hj29qqzYrolEpVQRuGBwRThLKUyzA4OfSqLahpqjKXKj22N/hR/a2mDAMhOcZO1sD6CjlYuZdy8bhg7csQV42mlWZ8DLOBjPOPyqkNZ00YUOzDB/hPX+dNOu2KudkUjD+9jH4UcrHzI00lZOCSc44/z3pj3JBwRk/nkevSs/+3bE8NBJ6dASPfqKcNasG52yA4x93n6cHpRysOdFi5lwCfLj3HuW7+n/ANeqrROoyFTn3P8AXvVafWl3Yt4VwDkO3f0+lCa3hFMtr1PG04BHtkHNWoyIcok4g3McKCD0PWlaz3Kc5x1H1qodcGSUgK+nzHHXvx/Kom1XzQBJETj0bB/LFFpCvEnktokGWIJHYd6gcRKTgDjt1GD2psczz7lVAQgzhmxxn1pi3GUz5IPOOOOMe9WkyG0GQcBRz6dqbtY9FzQbh8gKqjJ/EGlE0rRsdudpxx1Bq9RXQwgYOCKNvGKbFLlWLITj0pftK5G1Bj/aYn/CgnQXy+cE80ojPRRmka5nMRjVVRc/wqAfzxn9aiAlPJYjqOW5/ShJhdExQAjcQCR0yKcI1OcbePeqzxsD8x3E/r7VJHaO4ByAD0bgZNFmF0TLsJ2l1znB9/pSN5ecAjj1prWZiKmX5hjPHT8e4pohDx53DnofT296dguiXMROF25Pb/69IfLGcuox1qDygOpNBjQHk5+tFguSb4x0kGPbOacJWIG1ifw/+vUAAHTgfSpIidwx2P6U0hDtzSfKDn64/wDr0pMaICww2eh6fpSJ5fmcSLuJxtzVWRvMmcZ6k4ye9DQXLImiDYYMMfl/OnB7fH3mA/GqBzkg8GlBwOKmwzREluRzJzjrn/61MaWAfxn8jmqGWzjjcaUBiccCiwXLLTwj7is314pi3GWGUGz681ATjg5z+lAcqeMH60AWg8DD5GdD6EZoR0DYZmweh4BH19qqFgTkqBQqsxICk46DGaYjRYsVzE+/1XIJpBMw+WSPH8/51QDNGSPun8Qatw3CtjeMt645/MUwJVdWcBsAdeQD+nWrIjj4JKtnv2quywSkFhnH1BoTao2pxj1PSqshXLSwRso27Wx+BoMQI4Uj61WMpQ5KMcdxz+lTJeqcI2efajlQczB7cbc4BP51WYonTAA/vLg1dLrIhAbGR34I+hqi8nluyOrAjOT1znv2pWsCY+L52yIgR2OeB+HWpGgwedo9s1WVEk+7Kd3scfpSyw7UG5wT6nJ/kaEguyYOYiFWVTj/AGsEVLHcSfdUqzD/AGhms5oSVBWIk9dwJIIojDFgGCgHs2QfzosO5ptJIMmSIEfn/So/OibhsLnjsB/jUKiaPmOQlfRjnH0NRvtmyWAWQ/xZBB4osFy2oTkiVR+RFSODtLBs49wB+dZTxyKfmQjPQ9c/j/hSJM6nGTg/jSsFy85XB3Kx91INCJuztWU469KjjuVXG9M56fKP/wBVWEumXJSNWHsMH8aEkFyPyCQQ0cmewJJH88U5YpAmFITPpgf0qwl0r/fVlPvkg/iKkK45Ug/hVcqFcii3D77h8jHQD9P/AK1TmZVTL4I/FTTd2DyuT9MGq17u25CnYTj1A9iKLISbGvfIzFREpXP8QycfX1/GjzweY0UEehx/n8qqEJj5UPPocUwMVPyrj65P86llGjHdKQRMrqpH1GfX1/KpluHiG2MqynkbmP8AI5rOSZwMNtP1BP5c1ctjvjymwZ7ZJB/qKSGTm5cr88QJ/wBng59c8/yqI3YTh0LA8c4/mP8AClVQfvAA+xIpCkZHEqjHUNiqsK4izIW+Ysq4z1OD+BqaKaOVQqOpx23YIqLYm3aWU8/5FAgX7wjUkd//ANX9adguTSQIedp47rk00LtX7xCjp1yPxGaACp6EfgMGmys6oSLhUz1JXp+NKwrkm4AYO4H3BH9KFZT8ylD+OKZAzsvzPFJ/uccfriptqtligHrgAk0xjGkIY5OFHbbzTBJIcbNpA/SpQsfbhT1HIpht4GztB3ezkf4UXsKwpl2nDoAenFHnxnAbIz68g/lTEjYDh5DjsMH8O1P3t8oKSfX5SOn1OKEwsKckZC5yfXmmsrNxucD+6QCPyPNBeRc52gnpuyKaPtJGSiAepYA/qKLhYUZU4OMY64I/Tp+tPEw/vBiO3+TSI8pJB2j23A5qIvLv+W3R17lXx/jRcLE6tuXK5H+fY0oDHgZHsev8qrpcoGHnQNH7kAj8wasEow+VsE9sA/rRdsLDdjf3emfTJ/A0gRsHCr9CQKdwD8rFvwH+FAkK/wAJBP0NGoxoSXPywZ/L/Gk2sTkQbj7Hn+f9KcWP8UrL9OKjC5yVuH5/2sGgQZ55gZW98j9cVIIxjLEgnrjoPzFIskiAq05b0yQTQ5mcfu5gOv3hn+VDuNEklu4j3I+1cfx5H9KqPLLGcPJbyds5wfyqN0n7xxsfY4z+GcVGwYjc1qwwevOPpgZpK4FsrOgysBZeOVcYHGe3WozPKp+a3IA67nP6cVEDGq5NvuxznuPoTzU8V6CFGWjx0VsH9eaLsNBn2hckNE4/3XoqyLhW/iQ/lRTuxWIhbzjb83X0J5/Q0rJLtJZnGfcA/wAh/OpjbydV3MR/tZ/nQI5iMMr/AK5/mKzsXcrLDIy5LNx68f4E1IsJzgODj2J/lT1t5G6gKB/ebGPpSi3QH5nU+v7wjimkK4CFx0dRn60xogoyzhvwFSqscOCs4HHR3yD+uanP2crlth9egz+tOwXM8heSeO/OM0Eg8jn6jOKuMlooLDaevG45qtLtb5Y8ZH+3mpsFyMSSMcH5s+p4H0HSmhiFxtUmpI4GY8Fcj3P+TTnt2j5Zh+lFmBGZMnLIv5U1trdFAYf5xTxEzHaoY+uBQYJN2ApNFmBEV7CgVMYGH39qe7HFAtw3AmQ49ATTEQZoHvU5tzu2+bHx23Ef0oFsTwq7z/ssD+lFguQE96OoqQwsOSh/LNAj2/eDDB/u4/nRYCL/ADxQam2rimlVH09cgD9aAIx296M47mh57ePIYhm/uqck/j0qKS7hxuRGHrlqYEufekHIz0qmb3g7VHXv0xTTfP0CqP0pAX8Z4HFKB684rPGoTDqy/gozSC9kyDwcf3gSD9eaYXNINjHfPT3o3E9jVAXrspwuGJ7NkfgOcU4zT4JJAA+v9KLCuXiTjAPSmj1z+Oaz0vJFx8u71yKlW4nIyEUA9jn/ABoHctgnpn8/8aF6+uarLcsRtKjdxhvT14qwrMy/dXP0Iz+tFriHDJ7U45qu0cjkkErjp7VA9vN/FKcf7XH9aLBc0ArFdyq2315I/Oms6ryzKPrVAROV+aVz+Jx+VBJQbV78ZODj6CnYLltriJEJyMZ9DUcl7GvCgtxVFl+fcxyfc5NPFuS2SVC9we/5UguStfSnhVAOfrxSC6uAPp/sj+lIE2Dav6UjEkYJp2AcL2UcsMAf3QOfqaf9uP8AfY9+FH+FVmx0OT7djUTEE8DFIC79skI3LuPY9M/yoF+2RwR77gf5AVSDY6HH0oLenX1pDND7YoGFz6003gPDAt7YA/WqSuSVU45ppf0ouFi4J8ElgRzwMnH51LDLE+4MnQcDecE/Ss0P6k1at3hJyzFT70Jg0SyL826H92wHbofwNQGO4x80vP8Avn/CkludshVcMB1P+FKtypxkdPzpisxGinZcO27HTLH8uajaN1GWXGOuMVeTDLkd6VhjPWnYRmHJH1oGe3H44qVozvIHAzT1tx1JqbDuRK7jlWPPvVhJbjcoKkA8biCePehIVBBHP1qXGBTsFyB5rgD5jjPcYppmmUYLMMd8mpyccHlT2pjnK4wPb0osFxi3cysGDZwf4lBH5GlF5Ln7w/DH+FRnOMjg0LlumB60rBclW9lHTac/7I5xR9ukPVUP4H/GlVVIwY1P4YNPMcWMhF/KnYLiC/Yc+Wuc5zz/ACzSnUXOCUXp74/nTTHCf+Wa0EpwNg9vlHFFguL9umJyoAPsKcLq8/hZwD/WkjIB4wM0oY547e9FkO4LcXwJIlkGcg/NjOfWmqLokkSOM8ffOeeoqdFLDLdP1pV4yBkkGjlQuZlcWczn0H+9z+NOaykVlUsGDdMZx9OavRMrAqV7Z5zj3p6yY4XAUVXKhczM82eMhiwxx06ZprWq9slgcc8ZrQclslcBu5znOKhZGDgBRgjOM/n+dLlQ7sp/Zumflx05z/I077OAAS3XrUrKR25HUd/yqQBx8pTPp60cqFdlb7OpUncBj1HFRiAN/F168Z+taK2xK/LhePunoaaluQ53hVwemck++afKF2UxYvjPzAEDnHY05LWMZ3OSRx0x/LNaww0QXgkcjjpiq/lxTH5htI4BHXFHKhXKDWyH5lY49CM09IIx97Jz+VWGtzkhT8v61GFcnAByP1o5UMTYEcFV6/iD/hVj7PAYU2qeD82eSfUUxIWGSxGDUgchSBjiiwaj2t4mVVXATrtx3789efelMKOrIwyR3/HpgdqjExzu/H60qzfrRYCpcWbI4YKAp54PT1pyWwKggZDc8dRx1/U/lVuTbKoyAcHuM9qavyOCvAHXFKyHcrWx2ytgYA6A9vrUkgAlO1NyuMY6Yx6VJOqsd6jGR27896WIlgc8YFNIVyMICVJwFBx05696nPD5UYJ5Azg+/wBM00oMr655/E802UFgACeOh707IWoSRxjLhcEsMn1GOeKqiFs7VizyegAyKto26Nc8ZpqMQ3OenGKVkO46S3Zhyx4x8vYeo4pUhjICsqge3WpA/ABqIkA7s4p2QtSOS3IAVcHHfv8AWqoDh2VtwIPTt+GavSSY2sM9McdqhLh8Bhnn8qVh3HRSkjHVenqDjrmkdnYZj+UqT26gdsU9FA3ADH8ifWnFlB9Dz+Jp2C5SmEm1WK5PQ/UHrx7UxtwXO0kHpVx5AFU56dfWkecbM4zj0qbDKZ+4ucKxJPUDsP8ACkEm1MAE59O9E8iOVwAVY59MfjTJIQANoJIPAz/hRYZGJGjYMEAHUDPP509JIm++CGPOacPLHEyEAdDjI/OiQW+cqSMjI69PelYLjGBKZVcnPVcmkEMpBIU/pShgjbkyMdMc1Ziuc8MygkfxKR/WhICsYZVOWiP5U5gVHMRJ9+MVeVpMgCPC/wB5WBFMNxGJdsmAB3Gc07IV2ZzZLkkdf0p8TBXBbGB6Lmr+yyfOGjH/AI7/AIVG1krNmKYY/u5BP6UWC45Gjl4G059qkESjpx7io4rJR825iw79MVIIZg4Cyq691IwPw700K4jQlxyFb69agA2PlV5HfqKvFMDnp3pBGCvGB+lOwXII0BblVyRk4JB/nUywow+XgfrSiLa24Ip9Tnk1FctKuPLUAc59aA3JthXkkD8ahlbaNw+bHYEfnVRg8h+dSfYsTTxbN1U4x2yc0gA3MobKqAo7MM/rTWdpH3NwRjtgCpovlJDgH8RxVqJVPJiUKe/GaW4bGf5LueFJB9sfrV23DhSsmdo9cE1O0qqeqjHqQP0qI3SltoXJPoRj8qewCuY1boy89un4inhFflgDjocDIqE3bdPKDAehpFugSCYmH0YGmFiVoCG3CRh7ZyDTmVSCGAOe44NMFyDwQRSiaPuwFF0AqQKFwr4GMANzioxZFeGlBx7U/wA2PruXHvQ8qDO4xgmjQBFtUJAZyceqipFgjiyVyc9ccVAl7FnDMFwevTPuKtK6N/ErZ9waWgDFIJO3jHuDintv427cd8saZJbwSn5WCsO/X9P8MU1Y54hlGDAcAZByPoR/WjYdiVVkYYbaB7H+lNdpI2wY2bHcKD/LnH4VGXYEbo5AR/F6fhT1Y4BSc5/ukc/lgUrhYia7j3ESRnj1GP509ZrdgQOPqM/41KJUPDEFv9oYP/16lCB/u9+eMUbgVnigb5sKM+h2/pT1tUAJUkH8iPxFSlCuQc8njIBqvLHdk7o2UD0HBosO5KOOO/T5uP501SrHDRPx/EACP8/WqUhuh8rkrnOMjOfx70QLOmdhYZ6kHGfwpXsC1LsiAJ8hw30yAaqSPcDBWYEY65H8sA08faCeUUgkZOAD788VcBQgb0DE/r+tFwMwNO2Skp3f3dwyfw/wpUuLlXAlUkd8qM/p/hWg1rbyA4U/jz+VKtpGvGcqOcN/hzRcdirEmSxWV0BHHTB+p5qSMzE8Tg47MynP5VbaCMKAApJ7McZ/GqZtAWysLKwPGMD8j0oTFYmVpTgN5YHf5iD+WP604yBEOM4/2QTVZY3DMHeZSezYYH6jA/ShQ0Ryrkg9mJH9DTuFicTKoIDOM/3g3+FNM6dpF/M8fgajE5yDtBwez4P64prsJM7/ADkHqpU9PxNF0FixE0Y+4ycnJAbFDR787dp9Qygg1U8tJOlzIP8AfjyfxxilWwDnInxnocY/lihAWUgUY3RID/ukfyNJNb/J+7jVs8EZIyPXmoks5YzlZif95jg/nmpRFMBkPg59Af14NAakaW7blDebH7K24Y9Ae1PaG5TjmQdtyAnH1Bz+YNKZJUGFBkx/Fxg/hQLiUHARuMk8H/D+tK1gIWkZAd0bD23YP5cUn2hSSoMqkY+8AR+eTVxb44IdWP8AvJn+lRMbR+WjAHupH8sUXYaEIuvnChgffBA/lUyguTgoR14c5/Lg01bewcHDOMD+Enr/AEqcW1uQHjVmZfus2SR9Dmi4WEMA2jgfmSaa0b7T5WN/+0R/Lip8EYIjxj65NPD9zGRn3/oaYWKRE4T5kUH/AHAR/OmiVgfmbbxn5Yxj+p/StAvj+Ej+VRs4J52/ic0aj0KL8jKXJz6GLj8//rVCzHqZVZcfxRgfrg1fZFzkIoPtnH6EU5UXGSqMQeM5JHtnJP50rCuZQZFJ3JGc/wC1RWm8KE5EEeT7UUWC477THGvDqP8AgWT+VRnUowCC5OO+CM/nVJQq/wDLRj+I/TjNKCg5DMfzNVZi0Lv9oRNgFHJ9lyD+NKLoE/6hRn+8QDj6dazmKN1BOPVj/IU0s2cLEuPVmJB/ClZj0NA3MasCPKTPXcc5/SmG4iIBAj+uz/EVSCyseHWNf9lRn+lNaBCfmnb36nP4ZosBfF3EATJsX/eA/l1oGp2qDjc2ewH9OKzTbw5wZGJ/3QKNkS/cB4HHeiwrmj/a9t/BEwPb5QPzobVkAGUIJ9cYH9aySjM3y5Gfrj86TyufmYg9sDP5niiwXNJ9Y4+VVBPX5Rn+dQ/2s4XCqCM9sD/P51SKwp13ufqMfmMUjKjcruXH8Lcj86LBcuHUpZBtLH16cfXpT1uHf7zE568nmqccQAyMkmpg5jBygJHc8CmgJyT1Viefr+tV5HlY4TcSOeM4H41G15NkhWAHbaKY088nDOxx2yQKVxF+2e8DZaQhR37/AKY/nVuTUFiXd8zkdycc/if6VmQNJ5ZD8Y6Enk02W3d2BJA7DOaYyWfVriThVVPzJ/OqUkrSHLsT7nk0joUbBOSPSmkcZFQMASDwSPxoLt/eb9aOcdPxpKAHbixwcZ7H0/KlWMnncPw5pmDwOpNWYoti/N949RQtRMjWNCcFiTUvkoqZ25+vWlEQzu4BNEgKpjdwf0qrAMPyD5eOfWnC6XGDuz6DpULvkBecDpTN2M5pNjsXEdWGf8KjYFm+UkccnOaSFD5eSME/rUwTA+tMBsaiI5ALfWp1lJz/AA4qq9yqhguS3QehquJXHRiM/jRewrGkZDgg5/wqrNO54UMMd+tVhI2c7jSq5HBYik5MEh/myt0zTTvJ5B/WnB8Hls/SrEBSU8dvXFLVjK0a7mG7PJwKtlGxkVMYxgccDpUbBge+30NWlYm4xMg89aSQYBbPTrUqndn5c4qnNIxZlZQFBH3s5FJgtQ8xQcjJo89c52k/jURoAY9AT+FTcuw5pFJyyY/4FSBVcnaxA9G4pFXsSBUyQZXKsu4/iKEBGAqc7wWHpyP0p5Mci4BG724pwtz/ABNj3wKEtsPncPpiiwXKp44pw6cDLH26VaezOSVwP8adBblAQ3WjlFdFAZGM/eFOHJ5B5Pbirk0AIyP5c0xLZ2ILHGOmO2KLO4XRYgXAGeMVOTlTmo4028MST70SEKOSAD61psiSNgOtCkEY71BLPu4XlfypYyXTCsAw7VNx2J1xnjkionVmkO1sYpUhJbPIx2zUgi6kLQLYiIYY3feFPVNw5p/l85NOC4p2ArtCq8gZ96hLgNgYJ71dYGoHjROWYDPqKTQIFbdkqcU3zD0H59qY6An5GBHucUgiY/L8px79KQx29gcYB/rQp6lh0NSJF0Hb1qcrEDuYfj/9ahIRGisQMKQp5/D2oVDvx0wxq4JU/AcD1Htj0pVMY+YLj196qwXC2iO0byNwOc/Xt9KkWNEbAzxnB/n+dRC4XfgYHtTjKOpwfamhWYrLh1AJC5yAKCzeYB/CQfTr60m5ZDnOMdKUsFIHT3oAUDHc/lTyRkAjPaoFlDDuMdqV3BCgEn9DTAR43+0B1bCk9MY49P8A9dWFjVeBkgfnUIb5sde4qUsRhhz60gHMcHpnnr6UOM+n0pCT3OKR2Pyjj39aoAQlfb+dRMSM7QAfT8alPKjB69KZIMYO3PHX1/GkA3e+OBjHalDBR8x5PJqMq3Qkjn8aRmaNcu3A6Fh1oYDvNHIJx6ZqNn+U+1Rys52eUyqp+mf8P0pqI5BD4J9RUjQCQo2DgqPxyP6UiSEMRUojMhXccAdcHrULIIzyc4/MGkMtoxMZJPamRT5OO4qBJQATzUB3JIWG7nPUYz9aYrGnvyBjHpQjEHJ/+tiqaXBA+ZCRnn3p6TRgYO4cdxTTCxcBOSc9aGbOFHFVVeI8eaw+oNSK0bDasue+O9O6FqKXIOQeBTA+XwMbQR9eaie0m8wtG69emefyphhukfOw8HsBjipGXGkIHPbiqk8rh8DBGOhPWm+bIuN6EenGAfrmogrH5hg49OcUDLKTt5oBzjt6e4/Gnpz93pVQiSTACsMegIFW7a1kQ7mIOfU8ihCJ05OTxjjNMJY/eGevSrQjAUY9+O1Hl85xiqEUJFlZCFGT0A4HB6j8ahEE+AcY/wBkmtGSCQkNGygdCCP61CySg/MQP+Ak/wBamwyr5U65JVAMfxEYpUjlIA8qNgf7rgY/U1MclSrFTz1xUZtiWBXAx/dBGf1pWABBNnAGz6N/SpDbOw+fyy3OTgZ49+KkRyFwUc4+p/rUUsaytuYyD1HOP1zTsMhAQH92V3ZxwOabISSDyD33EHNPaAk4jGxfYHNKsKJ8zlyD7YFSMjTHQlAaneONQpbJz6d/cZ600qjNtQYz3Y8/zx+lP+zEkMyb/T0/+tTFYiMVsBzKRTDDHn5ZcfXg1eWP5VDQFvTdgkficU8WcDn/AFZT8SP60WYbGaQy9H4HuakS6njI+cED+8M/rV3+z4+oZvrmoDbBGOY5CPUEEEfXg/pRZhdD49QVv9YFVR36nP0FPN7b/wB4H2wR/MVVKx8/IwPu2f6UioACQqj17kUXsFi0by2DfLIygd+TUwubcjPnr9SKzQBz0P5UnTgKD65o5h2NJUjm+ZZUYDuG/n6UG3DphWV/qSf5c1DBHFJbKhzuPVVbmg2sMZyu5MemR+uMU7iHizbPKDj0JxT0RlGFwFHT5ulSRsoTb5mSO5bJP16U4rnOQKaERMX6MgJHfIz+tI8KMgLIeOcr1/SlkWcD93s+rZIquyXaqzFgeP4R1/CkwRILaM8jfzxkgA/of608W8YGA7n2JOPyqEXFwNoEROOuR1qwksrAZgYN36Ef0o0GV5bU5OwhgemOCKDBKcDyyVHHBwfzq4u8/eTP0WpACT02/WiwXKBsy3BV0PbJyPzHNNOnNnhsfQ1oMsoztKgehU//AFqhLtuA/dliM8ZP6ChgVhYNF8xfGP7uT+lILZQ+RHIWHX5QM/yqwzSA5HPsucimi5KMA6so/wBr/wCtmkAKr4wIGx/tEE/nnP600TMGwUb8GBqwlzGWxuxnv2/Wpf3cnVlJP0x+dFx2IPPIQErITn7o5zTVu8H5kkUe+DVoQIo+UAE98c/yppJj/wBYVHvn/Gi47EJmRsFjx7gAj9c05PKHK5GPQ9/zNIZUJIPlMfwpyRqTlkXP+6P5ikwQ8lW+ZpGGT7Y/lTxIgXIkBHrTRgD5SF/ED9SKFZ92DEwx6EEUbCsKHjfAZ1bPTOP8iozFFg7VUc4+XB/nmpSpYgNt9eVOcf41G0TB8rGhTnBwOfSi6CzFEYPLKD6FgKciEbiFjXn0pEVugLpjqMA4+vApwSUnG/zF/wB0D/69F0FmR7ZW+75Z/E/zqVUAGGBGevQgn64FIyAAhgyn/dP+FCnbgeaPo3X9aeg9RCsR42Zx0zyaQgJjZHjP93jH8v0qRssNvDfT/EU1Iwh53j15Jp3ERlpVJ2xsR68f45pRJMTnYMd88/0qQSKP4jnt70hfnJYnt0qbjsNILg/u493uMYqPDKMMtuvqQSD+oIqUsrjlyOOhXP60qBgDt2AHsykfryKQ7ES/Z14NwB6gEEH+tKpiGSk4K/gaczGJvmji5HOMZ/UUxb1dylozz0O0ECldgPJVlwNhI6YBU/nTRbyEswbGO28n+dSNPbgkjYcjnpmgCOQblVdp9Qf6UK4Ef2eU4O0lR/eYDP6GlMZGMKQc4++f8BTwhU/LnP1xQBKxHzMOadmLQRIt2N0rD1GM075BlTKG+p4/lSGR1yG4x3wc/jQshxzg59wf50aj0EYIAQpQZ7qQMn1NMJBcAopA7s2cdulSHyjw0I/75B/pSjy2UholOe/T+VCuBBiJG2hmH5//AF6QC3LK4iyR0ZgRk+vJz+lTiKDosYXtwf5c1G1vaHJdJAehbqD/AEp3FYQJDKykFd3okhBP1GcU4xLuwWYbeeXzj86b9ks85DSBT/tD+VNaxgfKxzMD/tYI/Ki4WJvLJbcspX6YIpxLD7zg/gBVQWaxjatztb6Afzpnktxi5BIPToQPwouFi3ufAx5X4uf8KKgSOfGMBgOnNFF0KzM15dnVWP0xSC7iAAOR6ipQjEfMOKBCmMlQffIqybDVkVlyCfoR0pSxAyCKcFRTj0/2qimk7KoA7H0obAY9yo68/SojcE8hQP50ph38lkHPp/Sni0BGQxz34qG2MiNw2MBVH86YZX/vY+lPaONRw7E+3NMCpnJ3Ggehdg/1aktnI9eKJnUDG0Nk1BG6jhcjHrUxAK4PFMREyK3SNQPYmmHePux8jp3AqVlC5LORjt3/ACoR93CIzKO+ODRYAV5f4gB9BSNvPBySTj1qwjAcFB+dRybjykQPPGMcUWAiSJmPzMR7CpljIHyqfx4/nUibwnzsFJ/hzyPapI0U8hs00hEIVlAxGxbvjAp4X5fnXDfWrIUA/LkZ9T1pDG33tuaYihPDvUhfvdveqRUgkHIx2NbEmI43ZuMD9azGhfqzDk9ev51LRSEdQqAEk57dqYD6gH+dTMdygHk+vTP4UsKbTv2scdM/4UrALEgRMhSWPtzUgjkZj8u309cVOhVFyBge/eoHvGz8gA5wSeRVKyESpbMOWOe9Pe3RxtYdPWlgczpuXNOlkSEYcncfTk1VkFyk2nvuyrKAe3enJZBCGclvQYwPqalN6vIAI9CcVA0k7NgM4z/sgD88VNkBaWNRyecU2WREG1sZPRT1NVUM2/LM3uCQBSMS24sPmyMADn86LhZkLsegwAOOmOKZtPapDntQFJPHFQWiLFAFShMd6eLZ2ztVmx6A0CIAPTmnIWVwVbDD8MVZSxmbkKAO5OB/WpPsvkKXO1mA444H/wBehJhdE1sZTH++A56Y6n8O1PdSVxtzmkhyyZdQOKV4CyttL7iM8Pj+ea0WxHUq3LeXHtAA3eh5qkf5+9SyJsbDLhh2zkikVGbG3bk9iR/jUPUtaEeF42lvxHFTRRO43BsAenX8qc9uwiHILZ+Y0w/u0IUkMeD7+1FguRuTnGAo9Ov60iMF5OTjoM4ApSjdQCe3qBR5bDkgge9LUYNIzckke3anRozHduw3bJ603gAFVI+pzVmCSPYVb5ec7uSf06/SmhaFmIfIAxyfXNSiMAc802IcAq25Tzn/AAqcZxj+Yq1sQQHAO0/yqOQKB94L9OatGMnOOPwqpItrn94+7n1P9KGCI2mUA7WGfzqtMd7g5BAHBbqD9KsEWo4Ak/4D/iaiJQcBAfqTmpbKRAB3GKVI3Z8L+lSlv7u0fr/PNKssinKu3HbpSQy1AkkagMAf5mpA2M5pkE7ScMvTuv8A9enF1HUEfgatEsUSRt9114prZyAi5zz9BThHvORwP90H/wCvTjbGVCrSsuD0UYpiIJN4GEI3+/p3qCSCV2BZunvwPpWgunR4zuc8d2x+vFK9mx4XB475AqbDTMkxqnJcE+g5qQTAcBSfx4q8ljLk5VFxzleTTZLS43YUMV+oFKw7lMtKxOFx3+UHP50bZCuCpP1qY2F02cxsfqw/xqQafcdAgGP9oGizDQpESh/mGO/XH86sM6+VxKA3ccmpxY3WACBj6inHT5zknaB/vUagUkhfdubBVuhyM/l1qX7K5+88g/AVOthLlS7KPxJwPbgU9rYqMRSAt6lv6c07ARx24UACRvxqQWo3htxPfBbimrazA8spz7k1PHZKpyzYz0GTz+dMkYIGByuBnr3zQY3yCRnHTgcVZW0XdlSR7dRTjC3ZjTAqAMjZKk/TGBUqrvUjkZ9QRU3lMPvEj6U8Kexxn0oCxXMcnbDHH0/Q8frTV8zdk5GR6CrYjJ60hVVHLH6Gi4WK5jLAAt09sVG1rLIPmlBHHy4Iq6ibuVwf504K4wAFwe/cUrhZmcI7hSB5akD3pklo8x+cNntheB+FawU4IIxSAADA4NAWMf7DIBhSNuc8jnOKQWjHgvGD9DmtgKO9RSQo/DqGH60WDUpJbMvG9T77ab9gTO5pSM+mB/jV4RqOACPTmmvExU7WGTQGpTS1tSchmb8f/rU94rZMFjj6k1MsMoHKhvxz/KlS18wMzbos9MNkn3xSuVYousLH5EJP+ywB/I0q2kR25Zlz2bGauiwYMSs5x9MfqOtQyWdwH+Viw7fNjH4f4UgsILOInjP0zUM1m65KIWHpwTUoiu4yN3mADvwf6UvmFZBm5YjPIKHBoCxTETKQTE24e1WYriXPzxll7fLyP0q6zLjKsDmq0kkiklcgD1UGi4EiFpBkpil8oA8ZH0xVT7TIeNyj60omlxxKvPqBTuFiy8ZI+Vyv4Zqu0FwG+WcY7ZyP5U0zTDpOCPqMUpknI4lB9sjFFwsOC3I6sje+4ipAsrAZIP8AwMVWEk3RmB9Mgf8A1qeI2c5bGD145NFwsPdHGRvI+jD+ophty3LO5HoW/wAKayAHJjbA9OaTzVGQCy49TRcLAbUr/Bn8TSmP5R1BHpg/0pRcY4yx/nSrdHoIyV+lFwsVwFj4RiD3zn+lTo7t1VSB1yDk1IkquCWAGOmcU8LkYHFLULETIzKQDtJ9KiSLnEkef9pc/wAqsGJud0hYD+ELimPHKDlScelJjG+TEnzFjx9KVZZI+Y5CfqRgfmDTAGJwysfcinmJmz29jj+lK9ikrkgupe5X6EjJ/SnC9KjJjQ/iSP5VX2OpJEYce7DmpEkTADwsrd+AR/P+lNMTROL5CfmjIHswP9acLmA5B+XPXPSmpHHKuUAIHcDFVblBG4BVjn+LHH607smxZkSKcbklwf8AZJIquIQGx58J+ox/OoQ2D8u4D8M/4VN5z4G5s/VM/qc0NodgNrKc4RGz/dakFnKQdyhSffNSRvu4DRj/ALZn+mKso5fo68emR/OhJMLlA2ki/NwT/vEH9c0quIyGIkGPRjz+GDmtAhm6HIH60xljGPMiHHsBRYLkC3sZxuDf985/oKU30HGd4B9h/jUhjtSdxH4gnFH2eA5xuH0yf60XYaDFuIG581x9cgf1p4uEHQjHTuKi+yjPyqp/4EQfr0pr27IMqMj0yf6Ci7CxYM45IlUD05pBcb2CrNgkf3f8RVdeeAoX8TSlWB43ClcLFouykGSUDPQcDNNlkCn+I/7oFVGBJw7E49Wzj6UGKMdX4/Oi4WJW2P13H6tj+tOEcRGGjUDHrkn8QaYluJOVkH4DNSC1z96RjnsQAKNWPQVYrUD5UIPrk5/nUm+POChIHuDmopIJDxEqhR3OAT+dQsHhI83IPvwD+NGoaEzmIjiIHHQc/wBKjaOPqUeP/dYnH4EH+dNDhsfLn1JBNPEuOsffoMildjA52fLduFPZgeP8/SkDTJjbMjAdjgj+VWEKPw0eD27/ANKBDG7YXev49f0o1FoV1kYsTKicdNvBz+dTxTQYw2VB9G6fSpPsSHuRjj73/wBalW0VBg7jn/aJzVJCuOXY2PKcFfqDj65NOCSjpID/AJ/Gq32ZkberlR/tYI/PqPzqVYjICyzHA7K2R+VDAe0kiH5lDDvjqPwqMumBlXQ/iP5ZFKVfOC2R/tJn9akWNcDMYJHUjIH4UhojSVAfmmJ9Q/GP5frUzAPt2YX/AGlOCf0xTGWNQFYlSenJwPw6U0CLAXdnGcDgYFKw9SUK5BBkI9PlB/limLAQctKW/wBllH/66UxLtycn8cVEYZS2VZ0Hu5H6EGhEjy1wGwEjK8/MrEdPanbpMDcvP40irIF2sS+ffB/PNNMkinAjIb3OT/hVAAdmJ2oOO2SD+uae8jDhojz6YP8AUVF5s4f/AI9sg+jAfoc/zppupAcNbSjHsGH55qRkvmKzFTlcevH8qkWJsAqz/mCP8f1quLpTyysjDGNyVJ5kbBSGz7jj9KaFsSbWHGeTyPb8qdtLD5gTxnjkH86hCDBIZh/wIj+tAiZXDLNLyPus2QfzNFgJQgz90gfhkflQwYcKQPcDH6Ui543MT79/6ihjgEjJ9DkUrMeg0CTdy4P+fpRJCztnz3TPpijzNwOVf/vk/wBKcCu0Ftwz3IIH5mjUZEYZQeJWI/2hSosmRllI9FH/ANenNcQxLyrtn+6uQf8AGmNeWxOGDD13KRj9KV2BKc/xc/hTQH2nGTj2OKRZYZR+7I47gA0qM27AXHrleD+uf0p6gMMxUsGQ8dOcCl89iOIW9vnxn0GelSMBjdsdu48vJ/lUEk4OFEU6kd2iPb3oCxKpbHzQqPXkEj6dRS+euMKUP0YVAihiAWlGeuQ39aDHnIWZRn1JH6H/AOvTuhak7yykfKELY4G3v+BNR+fcHAaFCP7wkwRURjuBwsqvj/aI/wA/nUqPLtOVBI9/65IosmF2g8914a23Y/2xRTgZm/5ZCiiyC7MhkYAGWQhT260jSorfIrN6VFhjyx/XJpVjxzycepxTuKwwyMxwyhB/sjmlkDbsZYLj1/nUx2D5RyfXrUWBvGThT3JzxSux2IvJbnORipEtnk6dPcmpnjZSAgLqR2OAf61YWZY4wXQBjwF4yKaEyobBwOGX9aZ9ilHXafoauedI/EcZ/EGkMV24x8wz2GB/WjQCAQxxLlpct6LycelQBW3gqvPtk1cNsYwDIWP+4M/rUbTsq7YgVHdj1P6cUgBI2bLzqAoHG7gfkaSaTbwpXafQ1E2X5dmb06n/AOtSrtXOce3GaLhYQMRzkjHsTSiQE/NKQPfP+FKM4yCBSFTjB/nRqGhYjtrdgC8wJPbpVqOBET90o2n6nNZuxTgEKMfQVZimeKMKr4XPpn8B7VSYrFsIQchCfpzUgyBxxVRblurFSvqBij7XKCxCqx7Dk/1p3FYdIzFivkMwPTdyMepqtOJF5Kqo/wBleKuwXKtnexRvbOKeZYDgM+78M/0oeoJGOc/xVZQxyJhSwYLnoQauNFayH5ZASTjjH8qDbQ/KVUZHcZyfwqRmc0bPklm/4F/hUtrbxHh8E5464P4VeConLEceuOaDIQAEiLE/hmmBIiBRgYA+mKSSGFvnkjUsPrUyJJty4Az+JA9KeIezBTVCKaR245SNfY4z/OnEI3Rc/Uf0qWUwQgg7SfTqf601HD8gqmTznFLQCtJDnJWBD9Rk1Qc4bmNRjjuOfpmt4ozLlJFORnI6VWuLKVwGh2Fz1BQAkeuSaTQ0Y27khVVj171IkM78rbk46nYT/UVfFldn72YwevI6fhzVu3haFcyys3+zwR+lKwXKEEFxld0YRc85VV/rmrqRM2dwHGe4PT8BT/MDvhYVPGfmPOPoM804LOjEpbJz1PmdapJCuQPDIWKrgccbiR+dQNZTkfvJYyp/urn/AAq8FuC4L2icd/MBxVlFbYQyqpP93p+tMLmLJBFasrNvLH06fkMUG5dkwsDEY6kEH8un61tbFAxgE/Tik8oHrj3yAaVguYaaZNKdxdFLZJHPH+frThpZX725semAD/n61qfaYRL5YOX/ALpBH9KWSSU4KRAqf4uP5UWAzxbPGuVgzj8TUMiXB5W3cnHcf4itcpuVlY4Y/j/WoGtQPuspOP4mI/kRRYDHMd2CR9nk59iaZsuCf9QxPvGcVuxQT7eZYgvbaCT+eR/KmvFe5+Ro9vTljn9AKmw7mL5U4+9bj8ENOSMEYktZCx6Y4A/MVrtBet0ZVzx9/wD+tUbWc7jD7c+vmkZ/DFNILlSKeKBGQWshI/ED17Vct5I58YgkVR0ZgAPz70Jp79JJyF/uqc5/Hj+VWIo4IAdvOevOT+mKaExpRGypDAHrjn+VQvpdu33Pl/CrQlh3fLtz+dBYY+XgfSgRQbSMk+XIAPRskVG2jS4/10ZP0J/pWmpc/dKn86eofncAf93iiwzANokb4ldAAM8kjp9anjitegaMt74P8q2T0w3PY8ZH5VALW2U5W3Xd68j8uaVguU8SdIzGyj+EggfkBT43kBw0A/4D/wDXqwYl7xj8yf50gaJeDtH0P/16ewDRk8CFsH6U9Yt33omXHcgY/Q04GNuA2CeKFDKeJ8j3A/mMUAHlkDjimsJV+4m71ycVMH45YGoZ7iSPpbsy9uRyPwpXCxVknu4xlrZTjvyRimx3szDC27E/7INTpqKnh4GXH+0D+hq1BKlwrMjEBeu5ePz6UrlWM/z7wn5bZvyNOE10CA8W0HvyMfrWgocH5tp/E5/GnEFxtZTg/wB3HH60XCxnm7EY5O7PQLz/APqpi3Uhdcxkg9znj8BV42aZzlqfHbRIckA5/wBkUXCxULrIPkwWPY8gUCKQ5IZB7d/z6VZEJJ4VFA6Be/1pot5SWPAOcjDtilcrlIDHPkBFZmPsBipLeC4ZsHB2/eHII5xgYzk+/SpkhuAfmmBHdeOfbOKfhhlWWQKeNuTgg/jU3fQaSI1jkY/LESAe/A/M1N9mnb7qsABkllJB+hzSoWAIXcASc+/rkY708Fsffc47Fif61N5DtErZPCq25zzgqVH559KlMfHA5qRSM4KjOec04xP95QWH4VSdtxNdiERnstBUFcMCR7jNWYo5+0ORj2qYjjLKygjvgD86XONQMwW8XUIB+YqTKdCMn2qzOxXgKWTPO35jjueKjZIQFKhueXLZJA9hn+Zo5w5GQFFP0/GmlFB4UfrVqdI/LJhLZPI+XPbpjIPWq2JQjF4ssOcYwcelNTuLkFVVIyeR9aRkT+HIz1b0pHkkUA+QwH61Ua+VTh4ZFH+0oH86pMVh7ORIyjAAGQT0z2FNjuQflYBTyckjHsPxpyXcJU5bb7MpH9KYbi2POFb/AIDn+YNJ3BDXvWQ4CgjsBnJ/WpLSZpyw8pkA5LNk5PpzjipIWBDNGoUnj0P09/wpGBPTqfx/TNCQXHFzypBx+FOXB68/Tmq5glLZkYSAfwkYH51ahVUZiEjjUnooyRx60NtAkhp2jrxnnNNHlfeZgefw/PFLJBCzMZCzZ6DOOfXioo1EeVZlZT03oDj2zx/jSuwsuo/bBJ93aT/s1G0EbHAJH45q0bxlBCeQqkYwsYUD34zmq2ZN28upGenAppvqDXYhbT4+drEj04qBrIY4Y59eMVbeY5woxVd5JScDjHX1H4VWhBXa2YDG/wDMED9M0CBwOHXnqOQT+lOkmlRmBc9OFwMfnUQupx97aT6kc/0pDsRndzlG4px3Y5VwD9anF2QuCMt6cgCnfbWYYCAA/wC0TigCqd/G1pOewB/wp4aXbt+Yj1ZCf1NSPO7YyG25H3eD+B65/ClQpIcL54Of4mJ/UYoAhEzRnlFP6GpVuEcYddoHpyKshVxtZWb03c4/MUohz0QDHtVWFciQREblC8/r+dPU44H8qSRHUHain/gWDTE3scNGQD7ilYYruy4KqCPx4pRI6rk4PrjJpkgVT8j4bvuJOfxqFmkOAzHn/azSYItLOrcg9KUFHHOPz5qorsCQzN+LHP65p4bHRRz1zz+WKRWw9kGcrkjvjn8qYyFuACfwp22bqsZ56cigpMRzAS31AoC5Hl4zksyEep4q8shZQU5GO4/xqCJGAy8SjH4nPr1NPM23Pytz3PT+lNCZDLhvuIVc+o4NMSK4Y4Kp/wDWHbGalF4DwCp+hP8AhU0cysPmA/mPzOKegtSNoJGHIUL9Tx+ApBYMTywGfTmrIMXcgH6j/GnZBHykH8aaSQrjY08sBcEqOlLMgkTDIrLjv/8AW5pd7jOVBHpkjilEp/iQgj8aYit9mCHKxEfRj/KnhHx8rlfTcM/zqctnGF/XmkcMybVYxnsRg4oAqMjq4Ekyg9hnBP8AKp0ZsZXafx7/AIVBLa3DuS8rOp7DgfkOn5VXaALjORnuQR+tTcpIvtIc/ORz6gE/riozdwLgOy81XSNtvXdkdWJ4+nNI0TDknp6cmlzD5Swxt3bjIJ7qSP05pfJhkBJdj65wCfxxUURiTpkN155qxlpASoDY+n9KasLURVjjAVX6DvzT9ocbSxB9V4qBvOHWBs/XNOWQoo3RyGmhWYrW0mfllPHbOKcPNA2uqsBx1yaaLuPo25P94UPMesew9e4H0o0CzAxI/wB5pM+xyfyqMWsTfwycnncR/ShpZzyWQDHTj/69MDXPOGJY/wC0M/lSGi1BCiHAzk9ckkVYK/Lw3WsxvtfeR/0oSW5UkMCQe/f9KLoLXNLBHTk+nApASOox+NQI/Abc49Qx4z7f/rqUvIoycnPSnzIOUkyw5X5fXHU/WoZGkJyhCnrzyP0xTkuFdsFTk9yMVKBkYPIpWuK9ir5l3uwroQP7vB/pSi6uDlWRhjjcAP5Zqx5Y7YGaa0WeQM/8CIosh3IRckbg0icDGGUr/XH6VJHdRN8sgUH1Uhgahk0+F23bCrE54x/Kozp3UxSZI6BsD9aVirmkSuNwAZfXt+lRl4x1yv1BzWb9nnUnIAI6YbH5c1Iq3kaqV3FeysQw/A9qBF1XjJBWVTntnH86kAJ5JBH+e1UBeyo2JoVC+zY/mDTzPbkZWYoT6YNAiwzr91m+b2yMUnlKQSJWOf72CP5VGkinBE6kexGPyOalXJUFWUj6YP5ik0UmMMSAEHsMdcZ/wpmx8/KoPpzU5TKEFgfr1qJkCHnnr2J/lSswuhggffuEShh6ID/M1MEZeSPyH+FNCMwyGKjHfJ/mRULI4+Y3BYei9fyqlcktHIGSCKaZCBn+lU/tD78K0gUd9rY/WpVdmJ27s9DkEZ/PNO4E6sxAbace/wD9agy5yrKD9R/SmoH28k7etMkIC4YsAOOMk0aBYezqwAK4x0K8EUp+ZCFdx7nDH9c1CrJ1Jkx/n2pVaNs/fP1z/SjQNR+xwQSS3/AcY+uOtAJXl1XGejAiowI1bJuCuOzfy6VOrowwjq3vkH9KAHKFbDDcPoxpUVwchjxn+I/403J/unj3p3yEYZW+mcUnEaYFGyCWfnsrHH9KRljKEFCze+D/AEP60hBA+Vyfbdj9RQS+PuBsepyf5Cp5SrkBEYfIjYY7BRipUMXUPkn+8QP8KcATjcmM/iP50jAjkrkfWnaxIoI7Yb6HNFR5SPpHj8hRTAzFQk4YlR6qDn+dOa1JIKOChx65/EdvwzUi3kh4aBCo7ZHNTRlWPNo7Z/3cfmcUWuIqCBv9k49yaFt5ZD8qE4+mK0THEB8qEZ/hGDj+n61LEAF5Tyxnocc/WmkMggt8Rgsqh8jOOaleBQpKxKzjucZpz3NupwZVDHsOT+lRtfRr8qoW9x/nNPQkgkF0D8qhR2HWk8q7LBsHHpxgn1xUjX7MdqwgMOxbkVVke4kc7mZVPQA8CloMlnjnC5ZwoHX5if5YqBZoh1MjY9FA/nTkt55fmZ5D9WyMfmBSmzlBwVyB06D+dIB/28dBCGHvjNV5JlfrbRjH4H9BUgspSCcBf95sD86aYIkOGnUt6KSxH86BkSycZEMf45P9aUnPIjTPbgn+ZqVfLC7QGPfPAprMTxtHHT/JzSAYPl27goP+4P8ACpld0+ZW2gc5KgY/SoTv3EnHP8vSnKhfONzAemSfzpoCzHcMVbzUiIHTgDP4c5NPX7HOPmlMbD+FTgD8xU9tYweWrMjEnqH4P5DFWBbwgACJQBx93+tUSUP7PSQbkuJCvrkEfpSf2YuMGVyPwNaaqo4HA9M4oIY9M8UWC5mnT9vAyw/DP5ilMTDHyYAHGGNXirZ4UnHvgfyzTlGMAj+tFgKEVvKfvCNM+pLH8OBRJHcJjy2HJ7YB/wD1fStAKD1UZpWhB5PDCmBm/bHify2BYjrnH9KQagS3KFVPfqfyFaIto8H5R+Cgfr1pvkrnGD+ZFLURlM0szsypKfX5AAakgsXaQM8BUd2dufyzWqBtxtX8z/jmlDnOCuB9aLDCNFRAqqAB+VOIHc01T3zimmVRjJGD0p3ESBfekAHfFNMqDkso/EULJG7DawOegyDRcB5C5447ZwP50mPSmyOY1OSFz/e6VSN7MCAsLOT6bsfl1/Wi6CxdZznaOT3zQpJzkYqmZrhukI3H+Hv+NWIm+TLrhvTrii47Eu0Z5pHWPYwboffFIsoJwMj8DTniDqQehoEZsjMkhCopU9G3gj/GlFy6qrP5ZA9CQf0GKdNpsh/1ckZ46FDz+OaqS2lzC2DAGA7iMYP5EUncaLBcy/MbdWz/ANNT+XOKgYxK5zAi+v7xiQfXiq4eRMkoFye6Hp9c1PHKihVmhBJGQVJwfwpaj0ANar8xSYNnGUIz+B4NTjUQoASJyPVjk1MkVu6A+SAT7f05pTHDHkhCCf8AYz/KjURGb2UbWaMBSejHB+nNKNRiI7DH0J/TNDWwmfc7sc9NqhcfWnGxiBBIJ+vf609QJ4LiGVcpIrY7AgmpMo3TBz7iqy2cfXag9cjP61KkaKPl5x+lMRLtB6gUgA5IAxTSMjOc5pMHPJxTEOLgE47e1IXBGM00rn/dFIdq5AcDH4mlcBGfaCQGaoDerg7gUA67gRT3nK/dLk9jgcVExmIyJSfZlB/Si47DXubcnnfz6DGaqs1s7clh+v8AjUsy3P30MUqdTtUbsehGM/lTY5o3OxrdQfpz+eKkY+KC3kyVcnjJAbBH6VJ5KxfdBP1OaWKKNGZkVQxHXJ6fTNTBPmzwfxpgU1mHmbflLexJI/pV2N+OentSeX82diknqdvJp4H4UaAO+U8lQR/tf5NNePzG3KzLkchcEfl/OkzgfMQB7mmyIWiYwviTj2B9u/NIaHh0gG1pR9DjNLJfWscWY5WkkP8ACBwPxOKyJWaSQmUMXyd2R3ApykYIOSfyqXqUXZb24lAWEFc45UEY698n+VCzsNu9Z29QpAyfxB/So7I4Jyo/3u5+o6VohweHxtz3/wAKVh3IYp5WGxY8LxyxAI/EAVeQZCgtkjrzmqoZScrg+nvU8YI64PHSkxosrHu6EU05J2lXUjuwAHT2zT4rgIV2qGUD+Jsc/rThI7yYZz5RPHAJ69O4/Ss22i0kyMAg7TgrnvwaZK0AYBhIR6gE9KnQROnlvIyKucAsffsOMc+tTxpbJwsKN/tEDPFS5srkVigJrKIZCztjvsIH9KcdVsQOSw/4D/OrUpYE52qCfUd/6CmKts7fNJFuHoQSf8/Si4rFR9WgYhI4g+RkkyFSPXsatQSNt3eUYz6b9348UyO5slZlM6D1+QHj0yMZ/Cj7dZMci6XaRwNjbvyoGifzWUnHfrioXfcMFT3zwBx9KWO805lYm5wV4OVIIP4015rdwxglifPdsjB/MU7isMYRspUgbeu0cA/kRVOQxOdu2RVOfvYUCrUCy5JaeFgScqnOD6A5zSScEq45H6Z+tUtSWMtdNg+VxPMv/AmI9zgcfmacbNZstFIJF5G4yADP06fpVMPMAwKh8nO3dgEeg696iWe6RhsjKHdk7WI3eg64otJAmguYmiGXXCnkZAIP49KpAgnK4B7heP5VfeOabJlnK7+NvBx0xzVdtlozKsSMzDG9m5x14HY1ab6ktLoV9r8YkkGOn+c1ajmkMZV2GRjDFQMj0qmsijcCrDPo4P8AOmiUDcSzLn7vQgfqKq5Jor5jNtLA/wDAcf1qZY2H3ifw4qjaysW2oySH3UjA9c1I10sZADlmB5UY2nHUZ64P0pMEXUjG4lWRcf3mxUMqt96Xy2DcDYxyT68VRe8JJKBQTwflDYHsCMfU1ApuLm5QNcM27OdvAUDrwCBgVKdinqWhFGz5CgbcfLjP5imm3ZmG3KqSBnGDz681DkRyEJKCVOAVBJP0PSrUUx37Xt2VSeHcMwJ7D2NXdMmxH9nnSbaJYxzwGfBP4cGnFCwKsuGH8S9/wPSp3hIZnQKrnrgY/X/ClijIhJlYBs/dXp/+umhFKSJ22g7ue/X86ikidAp9e4Gc/X/61aJO3tnNIwDD5QRmna4rmZtHfaD+IoGAOD9TnOavNCpGGUH3xzTGt4Tzt/Xn9KVh3KfXkA/XOKdDK0LZVAWHG4nJ/lT2SNCSHbH4n+lJGYN2JN3P4frS2AspeAr+8yPxqxHMJACrZ9+tQhbQHB2fRmP+NTKY1wI8Aei9P0q0yR+QepB/KkKp2VajZ23ZVQfqcGmrOAcGJyf90kfpTAJbWOQd05z8uKgGnH+GXBHTIxirSzI3HIP0x/Oneap79fYmla4alZLRlTBKt3z0oaJlJJ8tcdyuamMufuyJ+IqKQGT7s21scquAD+BFLQauIHU8NKh+nGaXzV2nDhfx/wAajFqQPv5/M0hi29cH3IFK47D8BuROw+jCk8jeThwx9e/51Hu2jAUce1HmALxtz7UrjSJY7YI24sSfwokhVsZLD8ARUBlcDKsB9P8A6+aQTT4yrE+nAxTTFqOaCMDc2fypqxx/wsD9QBinLdTAfOoGfXBzVhJGkA3RKQT17frmkBBzGcB8ce/+NPEknBEzfn0qxtjPVAR9KUJEeNijNPlYroriWYdZsfUD/ClW4mXhmVh7jH8sVMIY8cKB+tKUjUclRn6UaoejES4Yj5lU/jmke5zw0RP1HBpGiU8qwAHqM0wqq5VnUD8Rj6UXYWJBcwkYZAuPwFSjyWGeB796riMcbSpz2Jpwi287ivp3oTBoe9qh5VgCe1RiOZOoJX2GR+dMczD7rKvoSRUsE0ij55VbHvkU9BXY1JZC2NrDP+yam+8MOuf0/lQLhcc/4/yojlik4V8+3f8AKgNRpKKcNtGOnOCKHjEse1TtGc7h/jUpTJ5wfqAai8l1fKFAv+7j9RQFyvJay/wOp+owf1qPyLheTCrcY+XGf0xV4kquCc/gaUM3UAceuRTsFygJbqM4ZHUD1yf1Oaki1FjkPhvTHB/HiruScAYB9+R/OmmNTy0abj1IANKwXKzTl+smM+3H5jIpYkuC52hdp75wKmNuhHyoh9yODVd4rjeQigKMdwP1zS5QuWwjpyMkng85H+NOLdMgjNVrc3Ub/vOmMckVI15BjbJIoI/2garoHUnRjnrTs+1VRLbsCBKD3+8c/wA6kQpjKMSOpwSfwpXCwGYKDmOQfVcfzxTVmydrK49yuP61Or+jD+tKwU9x+dLUehFtX/bOP7xpCdvTA9s4qQx7umR6d/0pjwhsEgH1yB/SgQK2PQfr/jQZFUgsVP4Y/wDrUfZVx0P5UxoFHUMMdSP/AK9LmKsSGSGQYGw57YB/Tio2wDuRFJ5z8oB/UH+dMMEWTlGyO+Bn+dKSoOBIeTjDcH/GhMVhFu03EMoHP8Rwf0GKkWcNzGpOeuG4/nTPLikXDANken9KqPZOW+T5h7DHPp1oCxfMpz8yMPqRSmRf4g/P+wT/AI1miO5g5ZXI+pOPpUiXe372c+/P9Kd2Fi4HiZsBsE9AQwJ/DipPKGdyuQf97P8AOqYuZH4ZVcem0/yqVDEDueMRsRn7xH6cUrgT4OCrMWA6cc/nSqVHcHHrgH9MUilcZzx9eKXKEbj90+mMfnTsGo8sZV28HjHXn+dQlDnAQN6YIxT1EXRcD6U47c9c+galYpMiZGGA0QGOMnrj0pgijGCGXgZ57frVgO6glTk0x9r/AH0APHJUH+lGqDQYGJHy+WxPYsRSxmRjh4lAxnhsmnb0U5EhH+8Rx9Og/Sm+coxmZPc8D8uDQmKxJtXOelIRxx/OljEbkkTjgZ+bB/Uf4UMCvB5qr3JsICR2Jx702T5lJZH4HVRk/wCfwp49RSH2yf0oeoEBmRORNIpPYxmipssOc59j0FFTyjuUlmt1PyxNn1NK944G1I1yeCck/oKj8mQ8bD37j/GnrasfvMF/Mmi7DQX7VKwwdo/An+tQM7nkkMR255q2LWPPLMy/Uj+VOEEQHCL17lgf0xTswuhkUKtGrlWXj0wfypCGjfCx5I74zVqMRAjaCD+f6nmpeRwqlh7U7CuUWWdx8wCr7AU5ICOTGXz34AqwYzk/ujn/AHhQIwTzHj23Giw7jEklBIZFVc8HIPH0FPZ168dM84FOManI2469zUZtgfvMRj0NFhFa6laVQVVdo6luf0BqBUUnDNn6Dj8auHToWzu6n+IcVJHaRRjCLuOO5z/PNKwynFZtJnbxnvyKspp64BeQn1C1KqufvIvHqcYqU/L/AAn8KaQrjIrO3HRc/wC9z+nT9KnChF2rtUfQDP4VC8rqBiB2B7jHFKpZhgqVB6DB4p2ESnLDjGfzqFjcDkRIecfKeceuTUoU/wAPH4UjEjgso+uBQBXZrxukSr+INIkd2XDNKVHcHGPyA/rVhCGwQ4POOuaN6qMnB/EUAMMUzZ/fkDHQLT0UouCxY8cnH9Kcrt3wM+9G7nOOKYCj2pBv7AD8c0BqeCuKYhF3D736UHOCBwaXg96RnUdKAI2D/wB7PtgU13Ea5bdj2GaWSTaoZVLey9aiW4kk4WFgB1ZsAfn/APWpNjK0txGW5MzAfw5AH6YNV1cu+UUjHP3Qf6f1rRcQ8mTaf5fnxTRdW+CAVGP5fhUjIDbMQN2Tu7c4/Lp+lIbRt7FWcdieRz+HUVa+1IOjYz6g/wBBUcl0inA3P/ujj9aNBXImsgiZ3k46sRz+XNRAQBQPNlk7jAI/w/lU6zNIDshbp3Oc+3erEQkLfNBtX/awefXGKAuR2oQcx2zox9QST9c1cUHvx/OnDH5U1pQvBwKoB44ySaYZUBIZgMD1FNDqw4JNNOOiqSenc0CGtconAVmx3AwPzp6zRtgnj2J6VC6TMuFIX88/qagdirYlLFuoBAxj2xRcdi+WDcjB/GoJRKRmJgDx9444qm904GIo1Pux4H0qD7TOCSZSSfcYpXCxcYXikk+WB2Oe35VXa5fkNMF9kUn+dMe5k2ZZkbI5UrwP1qJpY9wJii4+uPw5pXHYsi/ZeF3Pj/ZHNJ9udgQEOD/skn6jFNjuoj8rREL0z6fgatrLGflRgxHUZzj8OtAFVxcsuVctntgrj+lCveqeHIUcfMQR+VWmlRTg/wCJqrLcSEbViVc9yQSaBEz3oQAOQWA5Pc/hUDah/dyePpVVo2V8ty35n9KAX6/N+lK47D3uZHGC7YPJ7AUwyMerN09aMHuCPWgKpBywGKLhoKkzLyrH8TmrCXT8cKx+pzVZAueWP4jinEFeF4B6nIzSuPQsG8HZMMeCe/50CcyHAgD+5/karHB6b/rnNG19ylN2QeCOKdxWL0ZUDMkSrx/CP/rUPLangkj/AHSw/limwtIY8SsT15Yc4pGEXZM44+lFx2FWOAtuV5M9sEnHtjFW1IHDEkms8TCMkCNQCODkYFC3KhlMso3ehwAfoKLhYvyKpRmDqFHVTz+lVmlieMqJcc5yMinrPHxnHT15NIoifJdlOT0wMf1o3AjSGEjO8Pj3J6+1TKIIx91dw6jHI/OmkQA5CA4P07e1LHLGpZViX/a9D9eDSGh/2uMNtAb644/nVgndtBU/NzkiohdIh+Xbj+705/KpJJ0kG0IySKQTgZB9vT8qljRGBIkjKBuA/u4AP6ZqzGwI+YMPXFVAN3In6dVYkE59OP60GSRZF2Nvxx05P4UXGjTMcXlgrv4yWOcD8qHeKJSRFJ7fvQST6YOap2xmQqdqqGOMMwP6H+Rq8kBnVSjLKueCVwD64ye30xWMnY1Woy2klkXBVAR05zn2wMfn0qZJgshjleNWB4ViRgenbmp4bOMZJfIH8IIxj6gCoxBAXLNsw3A2kZHPXp/Kp5ky0iEXWLhg80ZGw/KhB5zgcE5+vNMkYuVdJwAMbl8kkn1wcdvarq2OTvMjBRknJJzxxz7fSk8qJAVedwewGUIHpkc49aLoLFGCKZwGVQybj823bnnnBJ64qF47VQRJBGXLYCrJnOc449fUDmrLi2wDGpZV5LNubHrx3z7UiXiLhYVKk9T5YAAx7n9TmnzE8pWt7XzWZntpYIh6gDJ9ORn8SKsPDDFDvMLHGML1JP4DFOacLudpnPH8KZx9f/rVXlux5eRKxUgH5kZQOM9cfrT5gsU1vSBuiWCFScAuSzk9emRU4M85O2cHHOQoAPbrn9OtIbn5w0cAmYkfNtA4PoTyMDsRUS5kxi1Vmyfk+YnAHXGB/OmmyWhZ4723OX8sg9NrA54z1yB+FUmvrgFgy/jggj6YNTOPJjZvJkJHQP0Ge2O3P41D5t04MSWa7Tzu29QB1yatNkNIr+bKxADMWPfAPb1J/pTvIuRu3KFz1JGTjtxjIzSLNIrn92qZ7LgfhycD86aS7FcKSWPYZz9T6+1MQn2eTnjf2zwMevX2pVRwCoCkg9eOg6Dj1qaGLZhmVsH04zg88/pWpbxJJbrK8OFcnavXABxnNO4rGUr3KBghQZHI2g8eneowsnmbm3HrnCn8v/r1qSWqFl2gjHTtj/6/1qF1KNjEn5ZH9KYFaK3eViQhCjPXPT0xxViJZwoSK32K3yuWwCeeORzjHUDrQs7g4GR796QOWZS8o255AJ59s9aTVx3sWA222MTRlGB4EYAXkYx+Y75P8qejbY13Ft3+0RtHrtHOMjjJqM7RHgbsH0yAPxNNLqoAMRz/AHmyBSSsO9yQyRONoccdeTSgKy/LgY796jVkKMXYq3sMg9epzn9KZ9sQAKSq5PO1s1dyLD3wDg5H0phDjo5HsQD/AIVBNIxX5XUr9Rmmwb1YdWxyVzmnzC5S0rAd84pxdO4FKBuz8hGOmcc/lSlTjP6YFNMRWlhWXo7DPbPFQraDGRtJ/Grh2g44H14qMuwPC591NAFJ7ZQ+DEvH4fzFONqAo27+eo3Hj8qurKuPmJH15p4wfuhT+GKLBczzDMvTzMezf41JFLMrYZyAezDI/SrpA7jH41GwBBznnv3otYLirJkHPOOvFI2115wc9hxVRzcRuQJVK9s8fmTSpJNn5yCPYZ/UcUXAlaFScq23HYjP69ajMU4P7uVf0P6GmtNJyFJPtjj/ABpPMJIDQkn1xj+lIaAJcRPvZic+nIpXkYqSUJAHbNAllXOFcYHIIz/Lp+dK1y5G3CHjnOV/mMUaAV2uNpwVH4igXKnqoH0qwHDLll4/Bh+YqNoI5G4wPYKRSsh3IxOOQRjPuackmXAU8n/ax+lPSxUn5ZMkfUYqVLNI2y0h3D1IFADomSMjzXVj24FTrPH03Jz7j+VJsUc4ViOnAJpgjikB3IMj+8vP9KokmEqHoyn6EGgsoHX/AL5xVZrJP4cgf7uajFvsOFmAx/dAH8qLhYmll2HAKn6g/wBKgCh2JDqMn+8cfrVtCT8rNuH+1xmkaBScqD9Ooos2C0IUi2nBkII6ZIx/KpjC3UyLj0AFN+zmMfu+M/pSjeB84FCQXIWt36nkeowKVnjCfvMED3IqXbvznYfzBP4002yEHIPPTjOKLBcrGW2xgDPpliP6UKUOCUb881OLWHsMN/tDj9MUoj2ptHl57Anj8KVhpkAaMnADYOe2at27Rj7u4N/ebj8hUBgbqY1Of7pzTSHXG3zgfRs4/PFCGaS5Ix1z6UhDfw7c/Xis5ZWRsMxGevH9RUy3CNwC5Oeyk07klpGkyN6Dnv1x9aa0oU7WQgVVWWSLLSFmBIwQuD+X+NPS7kJJUKfagViwsqMMCnZyuB17f5FVmnbPzWwbHOVB6fhUyuhjLmM/Rcn+WKLjsOBGfQ/pTJHlVPkUMfw4pgmBOY9pwPutkGlN0iD50Jz3HNHMPlGNPKwCy2u5foevqDzTB9mY4MZj/AfzxUpuI2AMeBjHcCmvdKmN7Ae+Qc/pQLYkWBMEJKoz2xg/4fpUbW0hJb5gRzlCB+Pr+lSwXMLnCuOOo4BNSNLEOr4x+FJoLsqmSXGFJb6gE/zpBPOPvQAj2BBq158WMCUA+/T86QTYJI8th/stj+Zo2AZHdBhgxMuevOcU8O2eN/PryKV2BP3WHuoyP0pu1scOefWgdyVXYZ3MPbGaDI23iPeDweeD71XkimC5Ev4Ypqpc9VmB9AeuPTOamyGOEQA5iYE+5pjEL8rQDjn7wA/LrRmcH5oi3uCRip0MpIDQ/LjncAT7UWC5BsDKGXbER/t5z+VI00nIDgkn3AP5VbEROA0ShR0KtjH4Yppgh/iAJP0H9KAKwMjAkTMD68n9akiiuEbPmu+O2eD+FSfZ48DAU59+PzB/pSLEqthY1X6nIoVwGSTXCjcbcn34z+lQNfEsBJakjv8AKcj6GtFTgYGB6kGo325wwBx/dYg/oaqwiES2/QZRv7rHH/1qchRv9X+ODz/WnhEYnb8uOxwf1qIwHfncD6gMRn8xSAkQKxYMGx2POR9Oh/U05l2jIckn2JpkYI6Rnj/bBA/rTtxHVG644U0APBVh83A9elAjBGVcn2zmjLL0Vzntg9PTPSoi652mNx3+UigLg4w2CrH8M1FlNuRgY/2BU5XIJR3Ujn5ulQMLkcq6sME+4/DGaQyNrg/MRwo6sAR/9b9aia+C8iXJ9st/OplMqZLBQD22EfoKiYRgElIR/wAAOf600wJLe8MqnMjBh3IAqwkjAZMuMnvtxVYGJlw6Rgn+62DSPYwtgxvKoPUcN+Pai4Frzn/h8s/lRVAWZyRk8f7BopAXZLtFcoUIYfh/j1pgugM4hP4sak+yrIwYu2fYU57WMAEljx/npTuxDY7sMMmPaCeTnOR+NSJcJIeOW+mRTDaAHAKj8M/1qaKPZ/Fn2wKpMTFZ0VAWYLjvUYvAo+VWkXqTswB+PFSvGjOA43HsaUQpnHlJmm2BFHfxyEbo2Un1AP6gmp9/GRg0u0c8DrQIweBx70BYajk5+Uj6imtIynt/wKpenSomEZblAT7igCubghgC4Gf7qj+eTVmMlhkH8ScCmiQbfkGPwxUM1/5JwU3H6/40kBcGe/GaUjOc8j0rM/tTniH/AMe/+tTv7QJJAjx/wKncVjSyQOOPamSSsoJWNmxzxj+pqta3Bm5xirQbpQBSkvSDteJkHoTg1AssbnP7xsc9C1axKj72TSCNGOAP0pDKI4Hys655x2pogDsWZ+nt/U1deEOMdKYloI/4yaAI0Kx8LuPsOn9KlWQnjpx607Yn3SD+dKmzd8q4zTQmIWxzt6de9CuGxxinO+zBFCncMknFUIRy5+7mlw23J9OlOGB60vFAFXzZt+0RYPrg/wBKV/PZDtiw3944x+VTkYHBqMSMQSp/PilYZmTWl2Wy25z33ZAH4ColjZTht2R6ZI/lWsFnkb7ygelAjk34Mx/LNKwXM+O2ncj5WC++AT+BNaUEEcSjMQ3f7WCfzqTayAfNn34pCxz1oSC9xQ31H4Y/lQcno2D9OaVct1NIVHamIbsPRnJH5UoRP7o/LNO28Yzz60x2Ke9MB30wPoKYyt/fxn/Zpvmn8qY0pFSA/Yy9ZGNQSWZlO5ZnQj2Hf8qWOWR25Ix6YqxkgZNAyi2m5ILTu2P9kCmHT0X+JmH0B/oauu59ab5m0EsWP0osFypHZwHrFMxHfgA/linfZIjuAQrnpkkEflkVZeUgYFNX51BosFyobKPqM/Tk0qQeWflCjPXPOfqatmMbvmJPsDUcsSAnBcY/2qGgGbJD0APtmgxuBllGPXrVY3TA8DinPezJgDAY98E/1oAc8JYEKoB/3T/hUTI8aYIJx22n8ulP+1TuPv4xycY/rUYvJQCdwIHX5AKW4yMzLnasYDe2TSFG4Iwfwzj8q1ftiRqMxEEgcqR6fSkieO5GQpHbBosFzLWNicBG/EYq1BEQvzxqp9TyfarzwAYxgZ6YFNe3ZIw4fvjFCQFZlBGFkwfoaiWIDo7Mx9yBU25QQXXP0zVhD7Yp2QioLVGUlpJgR7kj9c4qJA0cm1keVQceo+varvmiQlVHTueKcu9NpfawY8ADp/OlYaZUdhI+XhYsT1ZRnH4VPCLcNiSEAf7pBP0zUu0MGj2Lvz97NVVcNvTG7AyoYDGPX65qWUiaeKzGCrMuR9R+VVVWJmwsmc8cj+tLHBKqLJGyhWPc80xjN5p+WMtnkgkA/lSTG0SeWAxwzHBx6ipCgQ7W+Ujkh1IP8qjS383AbKN/stkfnioDkdXY59qLsLFhgqjIkxnph8j8sUwIpbJkIyfbmoXuAg2mNSo6e1FsUuJSqkq4UnBGRj6ii4iYsi5LOT9KeLwoQI1yMfxcc+wB/nVVnnGdjjaW28gfyI6UlxaSQ43uORn5aALgvAo2uwZWOSnQfn1/WrkGswQo8cduwVwMqrEgdcnkED88VlwW6YDZOB2Per0NxGiBRCrhyMh8fp6f55qeRMpTaJ4tUtYlC8orH7srM6kEc8cgY981oJdxxxHybZimefkA69uo7e1YSizmmjjeB4zISQyNnHsQavafpcf2kyRO2xASARg1nKKRpGTZdW+DSfJayKd2flwSeOh549/SrInllDboFwPcHPp0/rmkFs7n5HVccFgMEdDnrzVYuEeUXE0kgTaCNuevTv8AnWVkzS7LAkdmIK4zwArc8ZxgYGB9DULwShuJWDD+LIA6dMDP6mpFluWObZowg/vrgj+dZ1zqd0pZSkTP6k1SjcV0WZI5EIYPIcno7HB75x6Z4oclvmXC4P8AApC9PX/IrPkuJkdt4jPByfmPOO2Tiq4uR5pEu/aOu1h+g7UWDmL0940TYSRVJ5yuBgAdjjv3qncXjJNvEolUNnDEFjxgjI7fhVhbdUb5ppsDkKpI/XNV7t4ImG/z5D23P0rSMTNsitZXnLfK2xuCihSOvfPI/nWj5KlQQCrEYxuBI9vb8qp2935aOYoQqt97LEn+VNS7huZSBG6Ow4O7PH9KvYhkroqZIcjOc5GSCPemxhmceXKAx6HZn68+tTfZkLqpLEeue9TwWkazhSgLkb1bPTHrSbBIrsLccOqgkcuzMOR2C89T707zEtHBYspXp1wPqucfpSXAHmM54IPUDB6j+tNSAX0m0n5tpdmbn9O5pj3FlvkPI5Y98AflVb7XOQSFMSA43O3fFSzrETtGSBgZ27fxxRHDHtLFAx45Y5qhEC3TN8rEMCR05PPXAz3+tWWsJSNzEw8cE4/lnNOg+SJpUSNFTPQZNV5rqRrcys5XGNqgZ/X/APXUjHQooPzTPKR02KRn6mpC7DcqsIx3zyT+J/pWV9peUkK75HXJq6pPkx7Mcgc7cH/GqiQyQLEo5YljwQeh/CoGW3BycDHuKYUJLbmJ9B6H61Xli2nGAD6gk1VhXLiPa5J359QxJA/DFWIZrYH926kkdAQT/wDWrJgMYYh1ZyO2cDPv/wDWxSl5JcSAqoA+VVXAHNTzajNlpV6gEj1zTGuVXk8YrJS9ZTsYEtjrnik85vM3eWhNaEWNP7QrHcvP0GaUOr8gAN2zkEf5+lZ4uJNvCqD7GjzpWXAYCpbGjQIkJG3AxTWSZRy6+3AH9KpRzMndvzqeK4Z92C2R6nrSK3JV8wN9/I9sH9OtOLsPvKD+n86gafKnIyfWoRdqf4WouOxbKxvnlx7kkY/pTRDjG1pOD65H5VCtypwMH8qnjcMeBn68UCsSqoPLfN/vY/wprCKPJAwvfAOPy/wpxcgDvSeeoPIJNMRGskfRc8ccd/z/AK0p5GDGW+oFOS6DdiKj+3R5xsbNADBbruyIVHP93I/LNTLvHBBx2Kjn8qa12VONg/OgXb4zhRQAssUshALfL6Y6/U8VF9jmY8ADHQ8c1NulZuqj3H/6qaS4YZkYH2OKLAV2s7j0JIHUEf405IruM7kBGe24fyPFWkuQSEYMT6+tOdtv8INOwrjYpZSAJI9p9VIP6dP1oktVmBZWKN6//WpougDjZUwlBGduBTFcjjimQYdlY+x/xo8uTPUAfn/WpAxPQ0m45pgINy/eyT6+tNW4Una2QewI4p/mkdRUXnqXC4OfWkMsDb1OPrinA46ZNRqRjpQCB2piHEBuV4P1I/rULWsTjDRlj9ST/OpM8Uqsc80AjMlieFuNoXtyen0zmlSeVeQWx+OP51ZvLZnDTxFVC/fB7n1FUQTjrUMpFj7QzZ3ElfTrSLs3biNwHO0qBj8R/WoA2R6U7c4XkqR6leaQFwXgHBiZR9Qael5BkBmwD/fHH51RXJTOaQuytgEBvXaMfyppiNhCjjcpBB5zyBTZZGT76Eqe6En8xVe1uHdCsmCy9x0qcPkAjoexqkriFSWJ/Rj7jJH1zTgsLjhQKViAhYg5H40wPuXfjj9aLBcDBHt2qiD/AIDn86jForfeVTnt2/WpgBu44pdo70WC5F9htywPlAY/iBI/rUwhjUcqx/I/zzQQy980xZeGyOlKw1qO8mMD5UXdjj5R/Piq0nykhtnH8Ow5/OrMTrKOAR+NPaNs54496ljRSQKrZCKD69D/AJ/CpQd33Zip+makdQy/MqkccUzyo3ONpH0NPUBu/HWfd+A/lmnjnBWQfjjNKtpCTypPuWp32eJSMIPrQBAZV3Hdk/7QGR9c04SIOrkEf3gRiphbRq/yoA3c5pjwYOB1+tK4hyuG+7KG9gQaXfk5JJH+7movJTguikjuBTZgoQEqMex5p8yCxPkduB/umlxkcYI9O+fWqKz+XIFAb8XNSQ3hmOVyo75Gc0wJpIEccgAn+6xGaie1J4XKqfTk/wCNTJLk5J4+n/16f56noDSGZjRzW7/KxKn1JPFTxsHBEpEhHXIIP881e2FlyCMfSonUZ+dVPuBTEVGWTpDtXv2P6/41H5lwh53H/dbJ/LFXRBGw+UEfj/8Arp2xQO/1pNAiiLx4+GeQZ/vLnFOW/wB3BcHt0I/TAq20SMcHOfX/ADim+UjJhiSPQgUWGQrcHnKsD7HIqVLgHk8fof5VGdPDfMm0D0ORz+dRmzmU/wCsXHcdaALhurfADTKPYnBo82JxhZVYe5BqmtkWX5ip9xwf8Kia02H/AFjD6EH+lFwND7LC3zBVDHuoA/lTCkyHkKQOMjIz9cVVFnK3EcqZ/wBpB/MUv+l28jKxQ8dnakBY3O3DOVA6A5Ioqt9vlbgkjHoc/wBKKdhXP//Z"/>
          <p:cNvSpPr>
            <a:spLocks noChangeAspect="1" noChangeArrowheads="1"/>
          </p:cNvSpPr>
          <p:nvPr/>
        </p:nvSpPr>
        <p:spPr bwMode="auto">
          <a:xfrm>
            <a:off x="1984375" y="1714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fontAlgn="base">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pic>
        <p:nvPicPr>
          <p:cNvPr id="266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70635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1" name="Textfeld 5"/>
          <p:cNvSpPr txBox="1">
            <a:spLocks noChangeArrowheads="1"/>
          </p:cNvSpPr>
          <p:nvPr/>
        </p:nvSpPr>
        <p:spPr bwMode="auto">
          <a:xfrm>
            <a:off x="3648075" y="3068639"/>
            <a:ext cx="1841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49263" fontAlgn="base">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7" name="Textfeld 6"/>
          <p:cNvSpPr txBox="1"/>
          <p:nvPr/>
        </p:nvSpPr>
        <p:spPr>
          <a:xfrm>
            <a:off x="1658390" y="908720"/>
            <a:ext cx="4976865" cy="3183564"/>
          </a:xfrm>
          <a:prstGeom prst="rect">
            <a:avLst/>
          </a:prstGeom>
          <a:noFill/>
        </p:spPr>
        <p:txBody>
          <a:bodyPr wrap="square">
            <a:spAutoFit/>
          </a:bodyPr>
          <a:lstStyle/>
          <a:p>
            <a:pPr algn="ctr" defTabSz="449263" fontAlgn="base">
              <a:lnSpc>
                <a:spcPct val="93000"/>
              </a:lnSpc>
              <a:spcBef>
                <a:spcPct val="0"/>
              </a:spcBef>
              <a:spcAft>
                <a:spcPct val="0"/>
              </a:spcAft>
              <a:buClr>
                <a:srgbClr val="000000"/>
              </a:buClr>
              <a:buSzPct val="100000"/>
              <a:defRPr/>
            </a:pPr>
            <a:r>
              <a:rPr lang="de-DE" sz="3600" b="1" dirty="0">
                <a:solidFill>
                  <a:srgbClr val="000000">
                    <a:lumMod val="95000"/>
                    <a:lumOff val="5000"/>
                  </a:srgbClr>
                </a:solidFill>
                <a:effectLst>
                  <a:outerShdw blurRad="38100" dist="38100" dir="2700000" algn="tl">
                    <a:srgbClr val="000000">
                      <a:alpha val="43137"/>
                    </a:srgbClr>
                  </a:outerShdw>
                </a:effectLst>
                <a:latin typeface="Gabriola" panose="04040605051002020D02" pitchFamily="82" charset="0"/>
                <a:cs typeface="Tahoma"/>
              </a:rPr>
              <a:t>Schön, dass Sie da waren.</a:t>
            </a:r>
          </a:p>
          <a:p>
            <a:pPr algn="ctr" defTabSz="449263" fontAlgn="base">
              <a:lnSpc>
                <a:spcPct val="93000"/>
              </a:lnSpc>
              <a:spcBef>
                <a:spcPct val="0"/>
              </a:spcBef>
              <a:spcAft>
                <a:spcPct val="0"/>
              </a:spcAft>
              <a:buClr>
                <a:srgbClr val="000000"/>
              </a:buClr>
              <a:buSzPct val="100000"/>
              <a:defRPr/>
            </a:pPr>
            <a:endParaRPr lang="de-DE" sz="3600" b="1" dirty="0">
              <a:solidFill>
                <a:srgbClr val="000000">
                  <a:lumMod val="95000"/>
                  <a:lumOff val="5000"/>
                </a:srgbClr>
              </a:solidFill>
              <a:effectLst>
                <a:outerShdw blurRad="38100" dist="38100" dir="2700000" algn="tl">
                  <a:srgbClr val="000000">
                    <a:alpha val="43137"/>
                  </a:srgbClr>
                </a:outerShdw>
              </a:effectLst>
              <a:latin typeface="Gabriola" panose="04040605051002020D02" pitchFamily="82" charset="0"/>
              <a:cs typeface="Tahoma"/>
            </a:endParaRPr>
          </a:p>
          <a:p>
            <a:pPr algn="ctr" defTabSz="449263" fontAlgn="base">
              <a:lnSpc>
                <a:spcPct val="93000"/>
              </a:lnSpc>
              <a:spcBef>
                <a:spcPct val="0"/>
              </a:spcBef>
              <a:spcAft>
                <a:spcPct val="0"/>
              </a:spcAft>
              <a:buClr>
                <a:srgbClr val="000000"/>
              </a:buClr>
              <a:buSzPct val="100000"/>
              <a:defRPr/>
            </a:pPr>
            <a:r>
              <a:rPr lang="de-DE" sz="3600" b="1" dirty="0">
                <a:solidFill>
                  <a:srgbClr val="000000">
                    <a:lumMod val="95000"/>
                    <a:lumOff val="5000"/>
                  </a:srgbClr>
                </a:solidFill>
                <a:effectLst>
                  <a:outerShdw blurRad="38100" dist="38100" dir="2700000" algn="tl">
                    <a:srgbClr val="000000">
                      <a:alpha val="43137"/>
                    </a:srgbClr>
                  </a:outerShdw>
                </a:effectLst>
                <a:latin typeface="Gabriola" panose="04040605051002020D02" pitchFamily="82" charset="0"/>
                <a:cs typeface="Tahoma"/>
              </a:rPr>
              <a:t>Wir freuen uns auf Ihre Bewerbungen!</a:t>
            </a:r>
          </a:p>
          <a:p>
            <a:pPr algn="ctr" defTabSz="449263" fontAlgn="base">
              <a:lnSpc>
                <a:spcPct val="93000"/>
              </a:lnSpc>
              <a:spcBef>
                <a:spcPct val="0"/>
              </a:spcBef>
              <a:spcAft>
                <a:spcPct val="0"/>
              </a:spcAft>
              <a:buClr>
                <a:srgbClr val="000000"/>
              </a:buClr>
              <a:buSzPct val="100000"/>
              <a:defRPr/>
            </a:pPr>
            <a:endParaRPr lang="de-DE" sz="3600" b="1" dirty="0">
              <a:solidFill>
                <a:srgbClr val="000000">
                  <a:lumMod val="95000"/>
                  <a:lumOff val="5000"/>
                </a:srgbClr>
              </a:solidFill>
              <a:effectLst>
                <a:outerShdw blurRad="38100" dist="38100" dir="2700000" algn="tl">
                  <a:srgbClr val="000000">
                    <a:alpha val="43137"/>
                  </a:srgbClr>
                </a:outerShdw>
              </a:effectLst>
              <a:latin typeface="Gabriola" panose="04040605051002020D02" pitchFamily="82" charset="0"/>
              <a:cs typeface="Tahoma"/>
            </a:endParaRPr>
          </a:p>
          <a:p>
            <a:pPr algn="ctr" defTabSz="449263" fontAlgn="base">
              <a:lnSpc>
                <a:spcPct val="93000"/>
              </a:lnSpc>
              <a:spcBef>
                <a:spcPct val="0"/>
              </a:spcBef>
              <a:spcAft>
                <a:spcPct val="0"/>
              </a:spcAft>
              <a:buClr>
                <a:srgbClr val="000000"/>
              </a:buClr>
              <a:buSzPct val="100000"/>
              <a:defRPr/>
            </a:pPr>
            <a:r>
              <a:rPr lang="de-DE" sz="3600" b="1" dirty="0">
                <a:solidFill>
                  <a:srgbClr val="000000">
                    <a:lumMod val="95000"/>
                    <a:lumOff val="5000"/>
                  </a:srgbClr>
                </a:solidFill>
                <a:effectLst>
                  <a:outerShdw blurRad="38100" dist="38100" dir="2700000" algn="tl">
                    <a:srgbClr val="000000">
                      <a:alpha val="43137"/>
                    </a:srgbClr>
                  </a:outerShdw>
                </a:effectLst>
                <a:latin typeface="Gabriola" panose="04040605051002020D02" pitchFamily="82" charset="0"/>
                <a:cs typeface="Tahoma"/>
              </a:rPr>
              <a:t>Ihr Europa-Team</a:t>
            </a:r>
          </a:p>
        </p:txBody>
      </p:sp>
      <p:sp>
        <p:nvSpPr>
          <p:cNvPr id="8" name="Textfeld 7"/>
          <p:cNvSpPr txBox="1"/>
          <p:nvPr/>
        </p:nvSpPr>
        <p:spPr>
          <a:xfrm>
            <a:off x="1504951" y="6453189"/>
            <a:ext cx="3133725" cy="350837"/>
          </a:xfrm>
          <a:prstGeom prst="rect">
            <a:avLst/>
          </a:prstGeom>
          <a:noFill/>
        </p:spPr>
        <p:txBody>
          <a:bodyPr wrap="none">
            <a:spAutoFit/>
          </a:bodyPr>
          <a:lstStyle/>
          <a:p>
            <a:pPr defTabSz="449263" fontAlgn="base">
              <a:lnSpc>
                <a:spcPct val="93000"/>
              </a:lnSpc>
              <a:spcBef>
                <a:spcPct val="0"/>
              </a:spcBef>
              <a:spcAft>
                <a:spcPct val="0"/>
              </a:spcAft>
              <a:buClr>
                <a:srgbClr val="000000"/>
              </a:buClr>
              <a:buSzPct val="100000"/>
              <a:defRPr/>
            </a:pPr>
            <a:r>
              <a:rPr lang="de-DE" dirty="0">
                <a:solidFill>
                  <a:srgbClr val="FFFFFF">
                    <a:lumMod val="95000"/>
                  </a:srgbClr>
                </a:solidFill>
                <a:latin typeface="Arial"/>
                <a:cs typeface="Tahoma"/>
              </a:rPr>
              <a:t>Strand von Cádiz, bei Sevilla</a:t>
            </a:r>
          </a:p>
        </p:txBody>
      </p:sp>
    </p:spTree>
    <p:extLst>
      <p:ext uri="{BB962C8B-B14F-4D97-AF65-F5344CB8AC3E}">
        <p14:creationId xmlns:p14="http://schemas.microsoft.com/office/powerpoint/2010/main" val="655612875"/>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0000">
            <a:off x="1472452" y="1678990"/>
            <a:ext cx="9128125" cy="5762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2"/>
          <p:cNvSpPr>
            <a:spLocks noGrp="1" noChangeArrowheads="1"/>
          </p:cNvSpPr>
          <p:nvPr>
            <p:ph type="title" idx="4294967295"/>
          </p:nvPr>
        </p:nvSpPr>
        <p:spPr>
          <a:xfrm>
            <a:off x="2087563" y="1281114"/>
            <a:ext cx="8020050" cy="120332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t> </a:t>
            </a:r>
          </a:p>
        </p:txBody>
      </p:sp>
      <p:sp>
        <p:nvSpPr>
          <p:cNvPr id="13316" name="Text Box 3"/>
          <p:cNvSpPr txBox="1">
            <a:spLocks noChangeArrowheads="1"/>
          </p:cNvSpPr>
          <p:nvPr/>
        </p:nvSpPr>
        <p:spPr bwMode="auto">
          <a:xfrm>
            <a:off x="4403726" y="468313"/>
            <a:ext cx="28797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lnSpc>
                <a:spcPct val="8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itchFamily="34" charset="0"/>
                <a:cs typeface="Tahoma" pitchFamily="34" charset="0"/>
              </a:defRPr>
            </a:lvl1pPr>
            <a:lvl2pPr eaLnBrk="0" hangingPunct="0">
              <a:lnSpc>
                <a:spcPct val="8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itchFamily="34" charset="0"/>
                <a:cs typeface="Tahoma" pitchFamily="34" charset="0"/>
              </a:defRPr>
            </a:lvl2pPr>
            <a:lvl3pPr eaLnBrk="0" hangingPunct="0">
              <a:lnSpc>
                <a:spcPct val="8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3pPr>
            <a:lvl4pPr eaLnBrk="0" hangingPunct="0">
              <a:lnSpc>
                <a:spcPct val="8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4pPr>
            <a:lvl5pPr eaLnBrk="0" hangingPunct="0">
              <a:lnSpc>
                <a:spcPct val="8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5pPr>
            <a:lvl6pPr marL="2514600" indent="-228600" defTabSz="449263" eaLnBrk="0" fontAlgn="base" hangingPunct="0">
              <a:lnSpc>
                <a:spcPct val="8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6pPr>
            <a:lvl7pPr marL="2971800" indent="-228600" defTabSz="449263" eaLnBrk="0" fontAlgn="base" hangingPunct="0">
              <a:lnSpc>
                <a:spcPct val="8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7pPr>
            <a:lvl8pPr marL="3429000" indent="-228600" defTabSz="449263" eaLnBrk="0" fontAlgn="base" hangingPunct="0">
              <a:lnSpc>
                <a:spcPct val="8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8pPr>
            <a:lvl9pPr marL="3886200" indent="-228600" defTabSz="449263" eaLnBrk="0" fontAlgn="base" hangingPunct="0">
              <a:lnSpc>
                <a:spcPct val="8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itchFamily="34" charset="0"/>
                <a:cs typeface="Tahoma" pitchFamily="34" charset="0"/>
              </a:defRPr>
            </a:lvl9pPr>
          </a:lstStyle>
          <a:p>
            <a:pPr algn="ctr" defTabSz="449263" eaLnBrk="1" fontAlgn="base">
              <a:lnSpc>
                <a:spcPct val="93000"/>
              </a:lnSpc>
              <a:spcBef>
                <a:spcPct val="0"/>
              </a:spcBef>
              <a:spcAft>
                <a:spcPct val="0"/>
              </a:spcAft>
              <a:buClr>
                <a:srgbClr val="000000"/>
              </a:buClr>
              <a:buSzPct val="100000"/>
            </a:pPr>
            <a:r>
              <a:rPr lang="de-DE" altLang="de-DE" sz="1800" b="1"/>
              <a:t>Bilderpinnwand</a:t>
            </a:r>
          </a:p>
        </p:txBody>
      </p:sp>
      <p:grpSp>
        <p:nvGrpSpPr>
          <p:cNvPr id="13317" name="Group 4"/>
          <p:cNvGrpSpPr>
            <a:grpSpLocks/>
          </p:cNvGrpSpPr>
          <p:nvPr/>
        </p:nvGrpSpPr>
        <p:grpSpPr bwMode="auto">
          <a:xfrm>
            <a:off x="2049463" y="1281114"/>
            <a:ext cx="8058150" cy="4456113"/>
            <a:chOff x="295" y="1060"/>
            <a:chExt cx="5076" cy="2807"/>
          </a:xfrm>
        </p:grpSpPr>
        <p:pic>
          <p:nvPicPr>
            <p:cNvPr id="133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000">
              <a:off x="295" y="2853"/>
              <a:ext cx="1066" cy="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0000">
              <a:off x="3230" y="1254"/>
              <a:ext cx="1206" cy="9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40000">
              <a:off x="1639" y="1904"/>
              <a:ext cx="1407" cy="1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0000">
              <a:off x="1129" y="2914"/>
              <a:ext cx="1083" cy="8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0000">
              <a:off x="4054" y="2517"/>
              <a:ext cx="1136" cy="8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0000">
              <a:off x="3068" y="1848"/>
              <a:ext cx="1279" cy="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5"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0000">
              <a:off x="3952" y="3245"/>
              <a:ext cx="1364" cy="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6"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0000">
              <a:off x="4304" y="1847"/>
              <a:ext cx="1023" cy="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7"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40000">
              <a:off x="517" y="2134"/>
              <a:ext cx="1151" cy="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8"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40000">
              <a:off x="517" y="1060"/>
              <a:ext cx="1044" cy="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9"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40000">
              <a:off x="581" y="1580"/>
              <a:ext cx="1089" cy="7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30"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40000">
              <a:off x="3012" y="2467"/>
              <a:ext cx="1048" cy="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31"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40000">
              <a:off x="2202" y="2943"/>
              <a:ext cx="952" cy="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32"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40000">
              <a:off x="3104" y="3122"/>
              <a:ext cx="852" cy="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33"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40000">
              <a:off x="4434" y="1254"/>
              <a:ext cx="937" cy="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34"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40000">
              <a:off x="1533" y="1145"/>
              <a:ext cx="1008" cy="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318"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62901">
            <a:off x="5594351" y="1787526"/>
            <a:ext cx="1025525"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225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1"/>
          <p:cNvSpPr>
            <a:spLocks noChangeArrowheads="1"/>
          </p:cNvSpPr>
          <p:nvPr/>
        </p:nvSpPr>
        <p:spPr bwMode="auto">
          <a:xfrm>
            <a:off x="2244726" y="1462089"/>
            <a:ext cx="7281330" cy="583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eaLnBrk="1" hangingPunct="1">
              <a:spcAft>
                <a:spcPct val="0"/>
              </a:spcAft>
              <a:defRPr/>
            </a:pPr>
            <a:r>
              <a:rPr lang="de-DE" altLang="de-DE" sz="1600" b="1" dirty="0">
                <a:solidFill>
                  <a:srgbClr val="006E9E"/>
                </a:solidFill>
                <a:latin typeface="Calibri" pitchFamily="34" charset="0"/>
              </a:rPr>
              <a:t>AVE – </a:t>
            </a:r>
            <a:r>
              <a:rPr lang="de-DE" altLang="de-DE" sz="1600" b="1" dirty="0" err="1">
                <a:solidFill>
                  <a:srgbClr val="006E9E"/>
                </a:solidFill>
                <a:latin typeface="Calibri" pitchFamily="34" charset="0"/>
              </a:rPr>
              <a:t>flow</a:t>
            </a:r>
            <a:r>
              <a:rPr lang="de-DE" altLang="de-DE" sz="1600" b="1" dirty="0">
                <a:solidFill>
                  <a:srgbClr val="006E9E"/>
                </a:solidFill>
                <a:latin typeface="Calibri" pitchFamily="34" charset="0"/>
              </a:rPr>
              <a:t> /organisiert (EU-Team + Partner)</a:t>
            </a:r>
          </a:p>
          <a:p>
            <a:pPr marL="226695">
              <a:defRPr/>
            </a:pPr>
            <a:r>
              <a:rPr lang="de-DE" altLang="de-DE" sz="1600" dirty="0">
                <a:latin typeface="Calibri" pitchFamily="34" charset="0"/>
              </a:rPr>
              <a:t>Ausreise: </a:t>
            </a:r>
            <a:r>
              <a:rPr lang="de-DE" sz="1600" b="1" dirty="0">
                <a:latin typeface="Times New Roman"/>
              </a:rPr>
              <a:t>: </a:t>
            </a:r>
            <a:r>
              <a:rPr lang="de-DE" sz="1600" b="1" dirty="0" smtClean="0">
                <a:latin typeface="Times New Roman"/>
              </a:rPr>
              <a:t>ca. 3. Oktober 2024 </a:t>
            </a:r>
            <a:r>
              <a:rPr lang="de-DE" sz="1600" b="1" dirty="0">
                <a:latin typeface="Times New Roman"/>
              </a:rPr>
              <a:t>– </a:t>
            </a:r>
            <a:r>
              <a:rPr lang="de-DE" sz="1600" b="1" dirty="0" smtClean="0">
                <a:latin typeface="Times New Roman"/>
              </a:rPr>
              <a:t>2. November 2024</a:t>
            </a:r>
            <a:r>
              <a:rPr lang="de-DE" sz="1600" dirty="0" smtClean="0">
                <a:latin typeface="Times New Roman"/>
              </a:rPr>
              <a:t> </a:t>
            </a:r>
            <a:r>
              <a:rPr lang="de-DE" sz="1600" dirty="0">
                <a:latin typeface="Times New Roman"/>
              </a:rPr>
              <a:t>(inkl. 2 Wochen Herbstferien)</a:t>
            </a:r>
            <a:endParaRPr lang="de-DE" sz="1600" dirty="0"/>
          </a:p>
        </p:txBody>
      </p:sp>
      <p:pic>
        <p:nvPicPr>
          <p:cNvPr id="102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4" y="4772026"/>
            <a:ext cx="2219325" cy="147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76" y="2101851"/>
            <a:ext cx="19145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4432301"/>
            <a:ext cx="1622425"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2" name="Gruppieren 11"/>
          <p:cNvGrpSpPr>
            <a:grpSpLocks/>
          </p:cNvGrpSpPr>
          <p:nvPr/>
        </p:nvGrpSpPr>
        <p:grpSpPr bwMode="auto">
          <a:xfrm>
            <a:off x="1919288" y="2489201"/>
            <a:ext cx="5791200" cy="2379663"/>
            <a:chOff x="395536" y="2489198"/>
            <a:chExt cx="5790634" cy="2379961"/>
          </a:xfrm>
        </p:grpSpPr>
        <p:pic>
          <p:nvPicPr>
            <p:cNvPr id="1037" name="Grafik 3" descr="Europa_Landkart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8620" y="2489198"/>
              <a:ext cx="2277550" cy="23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feld 16"/>
            <p:cNvSpPr txBox="1">
              <a:spLocks noChangeArrowheads="1"/>
            </p:cNvSpPr>
            <p:nvPr/>
          </p:nvSpPr>
          <p:spPr bwMode="auto">
            <a:xfrm>
              <a:off x="395536" y="3027800"/>
              <a:ext cx="2047220" cy="12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413"/>
                </a:spcAft>
                <a:defRPr sz="3200">
                  <a:solidFill>
                    <a:srgbClr val="000000"/>
                  </a:solidFill>
                  <a:latin typeface="Arial" charset="0"/>
                  <a:cs typeface="Tahoma" pitchFamily="34" charset="0"/>
                </a:defRPr>
              </a:lvl1pPr>
              <a:lvl2pPr eaLnBrk="0" hangingPunct="0">
                <a:spcAft>
                  <a:spcPts val="1138"/>
                </a:spcAft>
                <a:defRPr sz="2800">
                  <a:solidFill>
                    <a:srgbClr val="000000"/>
                  </a:solidFill>
                  <a:latin typeface="Arial" charset="0"/>
                  <a:cs typeface="Tahoma" pitchFamily="34" charset="0"/>
                </a:defRPr>
              </a:lvl2pPr>
              <a:lvl3pPr marL="914400" eaLnBrk="0" hangingPunct="0">
                <a:spcAft>
                  <a:spcPts val="850"/>
                </a:spcAft>
                <a:defRPr sz="2400">
                  <a:solidFill>
                    <a:srgbClr val="000000"/>
                  </a:solidFill>
                  <a:latin typeface="Arial" charset="0"/>
                  <a:cs typeface="Tahoma" pitchFamily="34" charset="0"/>
                </a:defRPr>
              </a:lvl3pPr>
              <a:lvl4pPr marL="1371600" eaLnBrk="0" hangingPunct="0">
                <a:spcAft>
                  <a:spcPts val="575"/>
                </a:spcAft>
                <a:defRPr sz="2000">
                  <a:solidFill>
                    <a:srgbClr val="000000"/>
                  </a:solidFill>
                  <a:latin typeface="Arial" charset="0"/>
                  <a:cs typeface="Tahoma" pitchFamily="34" charset="0"/>
                </a:defRPr>
              </a:lvl4pPr>
              <a:lvl5pPr marL="1828800" eaLnBrk="0" hangingPunct="0">
                <a:spcAft>
                  <a:spcPts val="288"/>
                </a:spcAft>
                <a:defRPr sz="2000">
                  <a:solidFill>
                    <a:srgbClr val="000000"/>
                  </a:solidFill>
                  <a:latin typeface="Arial" charset="0"/>
                  <a:cs typeface="Tahoma" pitchFamily="34" charset="0"/>
                </a:defRPr>
              </a:lvl5pPr>
              <a:lvl6pPr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6pPr>
              <a:lvl7pPr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7pPr>
              <a:lvl8pPr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8pPr>
              <a:lvl9pPr indent="-228600" defTabSz="44926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charset="0"/>
                  <a:cs typeface="Tahoma" pitchFamily="34" charset="0"/>
                </a:defRPr>
              </a:lvl9pPr>
            </a:lstStyle>
            <a:p>
              <a:pPr marL="0" lvl="1" eaLnBrk="1" hangingPunct="1">
                <a:spcAft>
                  <a:spcPct val="0"/>
                </a:spcAft>
                <a:buClr>
                  <a:srgbClr val="0070C0"/>
                </a:buClr>
                <a:buFont typeface="Wingdings" pitchFamily="2" charset="2"/>
                <a:buChar char="Ø"/>
              </a:pPr>
              <a:r>
                <a:rPr lang="de-DE" altLang="de-DE" sz="1800" b="1" u="sng">
                  <a:solidFill>
                    <a:srgbClr val="0070C0"/>
                  </a:solidFill>
                  <a:latin typeface="Calibri" pitchFamily="34" charset="0"/>
                </a:rPr>
                <a:t>Irland</a:t>
              </a:r>
              <a:r>
                <a:rPr lang="de-DE" altLang="de-DE" sz="1800" b="1">
                  <a:latin typeface="Calibri" pitchFamily="34" charset="0"/>
                </a:rPr>
                <a:t> </a:t>
              </a:r>
              <a:r>
                <a:rPr lang="de-DE" altLang="de-DE" sz="1800">
                  <a:latin typeface="Calibri" pitchFamily="34" charset="0"/>
                </a:rPr>
                <a:t>/ Dublin</a:t>
              </a:r>
              <a:endParaRPr lang="de-DE" altLang="de-DE" sz="1800">
                <a:solidFill>
                  <a:srgbClr val="FFFFFF"/>
                </a:solidFill>
                <a:latin typeface="Times New Roman" pitchFamily="18" charset="0"/>
              </a:endParaRPr>
            </a:p>
            <a:p>
              <a:pPr eaLnBrk="1" hangingPunct="1">
                <a:spcAft>
                  <a:spcPct val="0"/>
                </a:spcAft>
                <a:buClr>
                  <a:srgbClr val="0070C0"/>
                </a:buClr>
                <a:buFont typeface="Wingdings" pitchFamily="2" charset="2"/>
                <a:buChar char="Ø"/>
              </a:pPr>
              <a:r>
                <a:rPr lang="de-DE" altLang="de-DE" sz="1800" b="1" u="sng">
                  <a:solidFill>
                    <a:srgbClr val="0070C0"/>
                  </a:solidFill>
                  <a:latin typeface="Calibri" pitchFamily="34" charset="0"/>
                </a:rPr>
                <a:t>Österreich </a:t>
              </a:r>
              <a:r>
                <a:rPr lang="de-DE" altLang="de-DE" sz="1800">
                  <a:latin typeface="Calibri" pitchFamily="34" charset="0"/>
                </a:rPr>
                <a:t>/ Wien</a:t>
              </a:r>
              <a:endParaRPr lang="de-DE" altLang="de-DE" sz="1800">
                <a:solidFill>
                  <a:srgbClr val="FFFFFF"/>
                </a:solidFill>
                <a:latin typeface="Times New Roman" pitchFamily="18" charset="0"/>
              </a:endParaRPr>
            </a:p>
            <a:p>
              <a:pPr eaLnBrk="1" hangingPunct="1">
                <a:spcAft>
                  <a:spcPct val="0"/>
                </a:spcAft>
                <a:buClr>
                  <a:srgbClr val="0070C0"/>
                </a:buClr>
                <a:buFont typeface="Wingdings" pitchFamily="2" charset="2"/>
                <a:buChar char="Ø"/>
              </a:pPr>
              <a:r>
                <a:rPr lang="de-DE" altLang="de-DE" sz="1800" b="1" u="sng">
                  <a:solidFill>
                    <a:srgbClr val="0070C0"/>
                  </a:solidFill>
                  <a:latin typeface="Calibri" pitchFamily="34" charset="0"/>
                </a:rPr>
                <a:t>Spanien</a:t>
              </a:r>
              <a:r>
                <a:rPr lang="de-DE" altLang="de-DE" sz="1800">
                  <a:solidFill>
                    <a:srgbClr val="0070C0"/>
                  </a:solidFill>
                  <a:latin typeface="Calibri" pitchFamily="34" charset="0"/>
                </a:rPr>
                <a:t> </a:t>
              </a:r>
              <a:r>
                <a:rPr lang="de-DE" altLang="de-DE" sz="1800">
                  <a:latin typeface="Calibri" pitchFamily="34" charset="0"/>
                </a:rPr>
                <a:t>/ Sevilla</a:t>
              </a:r>
              <a:endParaRPr lang="de-DE" altLang="de-DE" sz="1800">
                <a:solidFill>
                  <a:srgbClr val="FFFFFF"/>
                </a:solidFill>
                <a:latin typeface="Times New Roman" pitchFamily="18" charset="0"/>
              </a:endParaRPr>
            </a:p>
            <a:p>
              <a:pPr eaLnBrk="1" hangingPunct="1">
                <a:spcAft>
                  <a:spcPct val="0"/>
                </a:spcAft>
              </a:pPr>
              <a:endParaRPr lang="de-DE" altLang="de-DE" sz="1800">
                <a:solidFill>
                  <a:srgbClr val="FFFFFF"/>
                </a:solidFill>
              </a:endParaRPr>
            </a:p>
          </p:txBody>
        </p:sp>
      </p:grpSp>
      <p:grpSp>
        <p:nvGrpSpPr>
          <p:cNvPr id="1033" name="Gruppieren 10"/>
          <p:cNvGrpSpPr>
            <a:grpSpLocks/>
          </p:cNvGrpSpPr>
          <p:nvPr/>
        </p:nvGrpSpPr>
        <p:grpSpPr bwMode="auto">
          <a:xfrm>
            <a:off x="3694113" y="3190875"/>
            <a:ext cx="3052762" cy="1150938"/>
            <a:chOff x="2170685" y="3191130"/>
            <a:chExt cx="3051619" cy="1151092"/>
          </a:xfrm>
        </p:grpSpPr>
        <p:cxnSp>
          <p:nvCxnSpPr>
            <p:cNvPr id="1034" name="Gerade Verbindung mit Pfeil 5"/>
            <p:cNvCxnSpPr>
              <a:cxnSpLocks noChangeShapeType="1"/>
            </p:cNvCxnSpPr>
            <p:nvPr/>
          </p:nvCxnSpPr>
          <p:spPr bwMode="auto">
            <a:xfrm>
              <a:off x="2170685" y="3191130"/>
              <a:ext cx="2282760" cy="242663"/>
            </a:xfrm>
            <a:prstGeom prst="straightConnector1">
              <a:avLst/>
            </a:prstGeom>
            <a:noFill/>
            <a:ln w="222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035" name="Gerade Verbindung mit Pfeil 6"/>
            <p:cNvCxnSpPr>
              <a:cxnSpLocks noChangeShapeType="1"/>
            </p:cNvCxnSpPr>
            <p:nvPr/>
          </p:nvCxnSpPr>
          <p:spPr bwMode="auto">
            <a:xfrm>
              <a:off x="2393974" y="3433793"/>
              <a:ext cx="2828330" cy="512547"/>
            </a:xfrm>
            <a:prstGeom prst="straightConnector1">
              <a:avLst/>
            </a:prstGeom>
            <a:noFill/>
            <a:ln w="222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036" name="Gerade Verbindung mit Pfeil 7"/>
            <p:cNvCxnSpPr>
              <a:cxnSpLocks noChangeShapeType="1"/>
            </p:cNvCxnSpPr>
            <p:nvPr/>
          </p:nvCxnSpPr>
          <p:spPr bwMode="auto">
            <a:xfrm>
              <a:off x="2339752" y="3690066"/>
              <a:ext cx="1821184" cy="652156"/>
            </a:xfrm>
            <a:prstGeom prst="straightConnector1">
              <a:avLst/>
            </a:prstGeom>
            <a:noFill/>
            <a:ln w="22225" algn="ctr">
              <a:solidFill>
                <a:srgbClr val="00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63716556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963863" y="1439863"/>
            <a:ext cx="2430258"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600" b="1" i="1">
                <a:solidFill>
                  <a:srgbClr val="006E9E"/>
                </a:solidFill>
                <a:latin typeface="Calibri" pitchFamily="34" charset="0"/>
              </a:rPr>
              <a:t>AVE – flow: Irland / Dublin</a:t>
            </a:r>
          </a:p>
        </p:txBody>
      </p:sp>
      <p:grpSp>
        <p:nvGrpSpPr>
          <p:cNvPr id="7171" name="Group 2"/>
          <p:cNvGrpSpPr>
            <a:grpSpLocks/>
          </p:cNvGrpSpPr>
          <p:nvPr/>
        </p:nvGrpSpPr>
        <p:grpSpPr bwMode="auto">
          <a:xfrm>
            <a:off x="2244725" y="1871663"/>
            <a:ext cx="4533900" cy="4484848"/>
            <a:chOff x="454" y="1179"/>
            <a:chExt cx="2856" cy="2661"/>
          </a:xfrm>
        </p:grpSpPr>
        <p:sp>
          <p:nvSpPr>
            <p:cNvPr id="7177" name="AutoShape 3"/>
            <p:cNvSpPr>
              <a:spLocks noChangeArrowheads="1"/>
            </p:cNvSpPr>
            <p:nvPr/>
          </p:nvSpPr>
          <p:spPr bwMode="auto">
            <a:xfrm>
              <a:off x="454" y="1179"/>
              <a:ext cx="2856" cy="2661"/>
            </a:xfrm>
            <a:prstGeom prst="wedgeRoundRectCallout">
              <a:avLst>
                <a:gd name="adj1" fmla="val 72292"/>
                <a:gd name="adj2" fmla="val -33505"/>
                <a:gd name="adj3" fmla="val 16667"/>
              </a:avLst>
            </a:prstGeom>
            <a:noFill/>
            <a:ln w="19080">
              <a:solidFill>
                <a:srgbClr val="579D1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7178" name="Rectangle 4"/>
            <p:cNvSpPr>
              <a:spLocks noChangeArrowheads="1"/>
            </p:cNvSpPr>
            <p:nvPr/>
          </p:nvSpPr>
          <p:spPr bwMode="auto">
            <a:xfrm>
              <a:off x="763" y="1231"/>
              <a:ext cx="2357" cy="2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marL="741363" indent="-284163"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200" b="1" dirty="0">
                  <a:latin typeface="Calibri" pitchFamily="34" charset="0"/>
                </a:rPr>
                <a:t>Dauer</a:t>
              </a:r>
              <a:r>
                <a:rPr lang="de-DE" altLang="de-DE" sz="1200" dirty="0">
                  <a:latin typeface="Calibri" pitchFamily="34" charset="0"/>
                </a:rPr>
                <a:t>: 4 Wochen </a:t>
              </a:r>
            </a:p>
            <a:p>
              <a:pPr defTabSz="449263" eaLnBrk="1" fontAlgn="base" hangingPunct="1">
                <a:spcBef>
                  <a:spcPct val="0"/>
                </a:spcBef>
                <a:spcAft>
                  <a:spcPct val="0"/>
                </a:spcAft>
                <a:buSzPct val="100000"/>
              </a:pPr>
              <a:r>
                <a:rPr lang="de-DE" altLang="de-DE" sz="1200" b="1" dirty="0">
                  <a:latin typeface="Calibri" pitchFamily="34" charset="0"/>
                </a:rPr>
                <a:t>Ausreise</a:t>
              </a:r>
              <a:r>
                <a:rPr lang="de-DE" altLang="de-DE" sz="1200" dirty="0">
                  <a:latin typeface="Calibri" pitchFamily="34" charset="0"/>
                </a:rPr>
                <a:t>: Herbst </a:t>
              </a:r>
              <a:r>
                <a:rPr lang="de-DE" altLang="de-DE" sz="1200" dirty="0" smtClean="0">
                  <a:latin typeface="Calibri" pitchFamily="34" charset="0"/>
                </a:rPr>
                <a:t>2024  </a:t>
              </a:r>
              <a:r>
                <a:rPr lang="de-DE" altLang="de-DE" sz="1200" dirty="0">
                  <a:latin typeface="Calibri" pitchFamily="34" charset="0"/>
                </a:rPr>
                <a:t>(ca. </a:t>
              </a:r>
              <a:r>
                <a:rPr lang="de-DE" altLang="de-DE" sz="1200" dirty="0" smtClean="0">
                  <a:latin typeface="Calibri" pitchFamily="34" charset="0"/>
                </a:rPr>
                <a:t>3.10.-2.11.2024)    </a:t>
              </a:r>
              <a:endParaRPr lang="de-DE" altLang="de-DE" sz="1200" dirty="0">
                <a:latin typeface="Calibri" pitchFamily="34" charset="0"/>
              </a:endParaRPr>
            </a:p>
            <a:p>
              <a:pPr defTabSz="449263" eaLnBrk="1" fontAlgn="base" hangingPunct="1">
                <a:spcBef>
                  <a:spcPct val="0"/>
                </a:spcBef>
                <a:spcAft>
                  <a:spcPct val="0"/>
                </a:spcAft>
                <a:buSzPct val="100000"/>
              </a:pPr>
              <a:r>
                <a:rPr lang="de-DE" altLang="de-DE" sz="1200" b="1" dirty="0">
                  <a:latin typeface="Calibri" pitchFamily="34" charset="0"/>
                </a:rPr>
                <a:t>Praktikum</a:t>
              </a:r>
              <a:r>
                <a:rPr lang="de-DE" altLang="de-DE" sz="1200" dirty="0">
                  <a:latin typeface="Calibri" pitchFamily="34" charset="0"/>
                </a:rPr>
                <a:t>: in einem der Ausbildung entsprechenden </a:t>
              </a:r>
            </a:p>
            <a:p>
              <a:pPr defTabSz="449263" eaLnBrk="1" fontAlgn="base" hangingPunct="1">
                <a:spcBef>
                  <a:spcPct val="0"/>
                </a:spcBef>
                <a:spcAft>
                  <a:spcPct val="0"/>
                </a:spcAft>
                <a:buSzPct val="100000"/>
              </a:pPr>
              <a:r>
                <a:rPr lang="de-DE" altLang="de-DE" sz="1200" dirty="0">
                  <a:latin typeface="Calibri" pitchFamily="34" charset="0"/>
                </a:rPr>
                <a:t>                     Betrieb</a:t>
              </a:r>
            </a:p>
            <a:p>
              <a:pPr defTabSz="449263" eaLnBrk="1" fontAlgn="base" hangingPunct="1">
                <a:spcBef>
                  <a:spcPct val="0"/>
                </a:spcBef>
                <a:spcAft>
                  <a:spcPct val="0"/>
                </a:spcAft>
                <a:buSzPct val="100000"/>
              </a:pPr>
              <a:r>
                <a:rPr lang="de-DE" altLang="de-DE" sz="1200" b="1" dirty="0">
                  <a:latin typeface="Calibri" pitchFamily="34" charset="0"/>
                </a:rPr>
                <a:t>Bereiche</a:t>
              </a:r>
              <a:r>
                <a:rPr lang="de-DE" altLang="de-DE" sz="1200" dirty="0">
                  <a:latin typeface="Calibri" pitchFamily="34" charset="0"/>
                </a:rPr>
                <a:t>: </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Verwaltung</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Kindergarten	</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Restaurant/Catering/Küche</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Elektrotechniker</a:t>
              </a:r>
            </a:p>
            <a:p>
              <a:pPr defTabSz="449263" eaLnBrk="1" fontAlgn="base" hangingPunct="1">
                <a:spcBef>
                  <a:spcPct val="0"/>
                </a:spcBef>
                <a:spcAft>
                  <a:spcPct val="0"/>
                </a:spcAft>
                <a:buSzPct val="100000"/>
              </a:pPr>
              <a:r>
                <a:rPr lang="de-DE" altLang="de-DE" sz="1200" b="1" dirty="0">
                  <a:latin typeface="Calibri" pitchFamily="34" charset="0"/>
                </a:rPr>
                <a:t>Reise</a:t>
              </a:r>
              <a:r>
                <a:rPr lang="de-DE" altLang="de-DE" sz="1200" dirty="0">
                  <a:latin typeface="Calibri" pitchFamily="34" charset="0"/>
                </a:rPr>
                <a:t>: Flug, Transfer vom Flughafen zur Unterkunft</a:t>
              </a:r>
            </a:p>
            <a:p>
              <a:pPr defTabSz="449263" eaLnBrk="1" fontAlgn="base" hangingPunct="1">
                <a:spcBef>
                  <a:spcPct val="0"/>
                </a:spcBef>
                <a:spcAft>
                  <a:spcPct val="0"/>
                </a:spcAft>
                <a:buSzPct val="100000"/>
              </a:pPr>
              <a:r>
                <a:rPr lang="de-DE" altLang="de-DE" sz="1200" b="1" dirty="0">
                  <a:latin typeface="Calibri" pitchFamily="34" charset="0"/>
                </a:rPr>
                <a:t>Versicherung</a:t>
              </a:r>
              <a:r>
                <a:rPr lang="de-DE" altLang="de-DE" sz="1200" dirty="0">
                  <a:latin typeface="Calibri" pitchFamily="34" charset="0"/>
                </a:rPr>
                <a:t>: Haftpflicht- , Kranken-, Reiserücktritts-</a:t>
              </a:r>
            </a:p>
            <a:p>
              <a:pPr defTabSz="449263" eaLnBrk="1" fontAlgn="base" hangingPunct="1">
                <a:spcBef>
                  <a:spcPct val="0"/>
                </a:spcBef>
                <a:spcAft>
                  <a:spcPct val="0"/>
                </a:spcAft>
                <a:buSzPct val="100000"/>
              </a:pPr>
              <a:r>
                <a:rPr lang="de-DE" altLang="de-DE" sz="1200" b="1" dirty="0">
                  <a:latin typeface="Calibri" pitchFamily="34" charset="0"/>
                </a:rPr>
                <a:t>Sprachkurs</a:t>
              </a:r>
              <a:r>
                <a:rPr lang="de-DE" altLang="de-DE" sz="1200" dirty="0">
                  <a:latin typeface="Calibri" pitchFamily="34" charset="0"/>
                </a:rPr>
                <a:t>: Gruppenunterricht</a:t>
              </a:r>
            </a:p>
            <a:p>
              <a:pPr defTabSz="449263" eaLnBrk="1" fontAlgn="base" hangingPunct="1">
                <a:spcBef>
                  <a:spcPct val="0"/>
                </a:spcBef>
                <a:spcAft>
                  <a:spcPct val="0"/>
                </a:spcAft>
                <a:buSzPct val="100000"/>
              </a:pPr>
              <a:r>
                <a:rPr lang="de-DE" altLang="de-DE" sz="1200" b="1" dirty="0">
                  <a:latin typeface="Calibri" pitchFamily="34" charset="0"/>
                </a:rPr>
                <a:t>Unterbringung:</a:t>
              </a:r>
              <a:r>
                <a:rPr lang="de-DE" altLang="de-DE" sz="1200" dirty="0">
                  <a:latin typeface="Calibri" pitchFamily="34" charset="0"/>
                </a:rPr>
                <a:t> in Gastfamilie (Doppelzimmer)</a:t>
              </a:r>
            </a:p>
            <a:p>
              <a:pPr defTabSz="449263" eaLnBrk="1" fontAlgn="base" hangingPunct="1">
                <a:spcBef>
                  <a:spcPct val="0"/>
                </a:spcBef>
                <a:spcAft>
                  <a:spcPct val="0"/>
                </a:spcAft>
                <a:buSzPct val="100000"/>
              </a:pPr>
              <a:r>
                <a:rPr lang="de-DE" altLang="de-DE" sz="1200" b="1" dirty="0">
                  <a:latin typeface="Calibri" pitchFamily="34" charset="0"/>
                </a:rPr>
                <a:t>Verpflegung</a:t>
              </a:r>
              <a:r>
                <a:rPr lang="de-DE" altLang="de-DE" sz="1200" dirty="0">
                  <a:latin typeface="Calibri" pitchFamily="34" charset="0"/>
                </a:rPr>
                <a:t>: Halbpension, am Wochenende Vollpension</a:t>
              </a:r>
            </a:p>
            <a:p>
              <a:pPr defTabSz="449263" eaLnBrk="1" fontAlgn="base" hangingPunct="1">
                <a:spcBef>
                  <a:spcPct val="0"/>
                </a:spcBef>
                <a:spcAft>
                  <a:spcPct val="0"/>
                </a:spcAft>
                <a:buSzPct val="100000"/>
              </a:pPr>
              <a:r>
                <a:rPr lang="de-DE" altLang="de-DE" sz="1200" b="1" dirty="0">
                  <a:latin typeface="Calibri" pitchFamily="34" charset="0"/>
                </a:rPr>
                <a:t>Stipendium</a:t>
              </a:r>
              <a:r>
                <a:rPr lang="de-DE" altLang="de-DE" sz="1200" dirty="0">
                  <a:latin typeface="Calibri" pitchFamily="34" charset="0"/>
                </a:rPr>
                <a:t>: 1.800 Euro</a:t>
              </a:r>
            </a:p>
            <a:p>
              <a:pPr defTabSz="449263" eaLnBrk="1" fontAlgn="base" hangingPunct="1">
                <a:spcBef>
                  <a:spcPct val="0"/>
                </a:spcBef>
                <a:spcAft>
                  <a:spcPct val="0"/>
                </a:spcAft>
                <a:buSzPct val="100000"/>
              </a:pPr>
              <a:r>
                <a:rPr lang="de-DE" altLang="de-DE" sz="1200" b="1" dirty="0">
                  <a:latin typeface="Calibri" pitchFamily="34" charset="0"/>
                </a:rPr>
                <a:t>Eigenanteil</a:t>
              </a:r>
              <a:r>
                <a:rPr lang="de-DE" altLang="de-DE" sz="1200" dirty="0">
                  <a:latin typeface="Calibri" pitchFamily="34" charset="0"/>
                </a:rPr>
                <a:t>:   ca. 300 Euro</a:t>
              </a:r>
            </a:p>
            <a:p>
              <a:pPr defTabSz="449263" eaLnBrk="1" fontAlgn="base" hangingPunct="1">
                <a:spcBef>
                  <a:spcPct val="0"/>
                </a:spcBef>
                <a:spcAft>
                  <a:spcPct val="0"/>
                </a:spcAft>
                <a:buSzPct val="100000"/>
              </a:pPr>
              <a:r>
                <a:rPr lang="de-DE" altLang="de-DE" sz="1200" b="1" dirty="0">
                  <a:latin typeface="Calibri" pitchFamily="34" charset="0"/>
                </a:rPr>
                <a:t>Voraussetzung:</a:t>
              </a:r>
              <a:r>
                <a:rPr lang="de-DE" altLang="de-DE" sz="1200" dirty="0">
                  <a:latin typeface="Calibri" pitchFamily="34" charset="0"/>
                </a:rPr>
                <a:t>  je nach Praktikumsplatz evtl. ein polizeiliches Führungszeugnis</a:t>
              </a:r>
            </a:p>
            <a:p>
              <a:pPr defTabSz="449263" eaLnBrk="1" fontAlgn="base" hangingPunct="1">
                <a:spcBef>
                  <a:spcPct val="0"/>
                </a:spcBef>
                <a:spcAft>
                  <a:spcPct val="0"/>
                </a:spcAft>
                <a:buSzPct val="100000"/>
              </a:pPr>
              <a:r>
                <a:rPr lang="de-DE" altLang="de-DE" sz="1200" b="1" dirty="0">
                  <a:latin typeface="Calibri" pitchFamily="34" charset="0"/>
                </a:rPr>
                <a:t>Betreuung:  </a:t>
              </a:r>
              <a:r>
                <a:rPr lang="de-DE" altLang="de-DE" sz="1200" dirty="0">
                  <a:latin typeface="Calibri" pitchFamily="34" charset="0"/>
                </a:rPr>
                <a:t>durch Länderbetreuerin und Partner vor Ort</a:t>
              </a:r>
            </a:p>
            <a:p>
              <a:pPr defTabSz="449263" eaLnBrk="1" fontAlgn="base" hangingPunct="1">
                <a:spcBef>
                  <a:spcPct val="0"/>
                </a:spcBef>
                <a:spcAft>
                  <a:spcPct val="0"/>
                </a:spcAft>
                <a:buSzPct val="100000"/>
              </a:pPr>
              <a:endParaRPr lang="de-DE" altLang="de-DE" sz="900" dirty="0">
                <a:latin typeface="Calibri" pitchFamily="34" charset="0"/>
              </a:endParaRPr>
            </a:p>
          </p:txBody>
        </p:sp>
      </p:grpSp>
      <p:grpSp>
        <p:nvGrpSpPr>
          <p:cNvPr id="7172" name="Group 5"/>
          <p:cNvGrpSpPr>
            <a:grpSpLocks/>
          </p:cNvGrpSpPr>
          <p:nvPr/>
        </p:nvGrpSpPr>
        <p:grpSpPr bwMode="auto">
          <a:xfrm>
            <a:off x="7523164" y="4929187"/>
            <a:ext cx="2009775" cy="1647824"/>
            <a:chOff x="3779" y="3105"/>
            <a:chExt cx="1266" cy="1038"/>
          </a:xfrm>
        </p:grpSpPr>
        <p:sp>
          <p:nvSpPr>
            <p:cNvPr id="7174" name="Rectangle 7"/>
            <p:cNvSpPr>
              <a:spLocks noChangeArrowheads="1"/>
            </p:cNvSpPr>
            <p:nvPr/>
          </p:nvSpPr>
          <p:spPr bwMode="auto">
            <a:xfrm>
              <a:off x="3820" y="3105"/>
              <a:ext cx="1225"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a:spcBef>
                  <a:spcPct val="0"/>
                </a:spcBef>
                <a:spcAft>
                  <a:spcPct val="0"/>
                </a:spcAft>
                <a:buSzPct val="100000"/>
              </a:pPr>
              <a:r>
                <a:rPr lang="de-DE" altLang="de-DE" sz="900" dirty="0"/>
                <a:t>Länderbetreuer: Christian </a:t>
              </a:r>
              <a:r>
                <a:rPr lang="de-DE" altLang="de-DE" sz="900" dirty="0" err="1"/>
                <a:t>Pfeifauf</a:t>
              </a:r>
              <a:r>
                <a:rPr lang="de-DE" altLang="de-DE" sz="900" dirty="0"/>
                <a:t> </a:t>
              </a:r>
            </a:p>
          </p:txBody>
        </p:sp>
        <p:pic>
          <p:nvPicPr>
            <p:cNvPr id="717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 y="3268"/>
              <a:ext cx="673" cy="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6" name="Rectangle 9"/>
            <p:cNvSpPr>
              <a:spLocks noChangeArrowheads="1"/>
            </p:cNvSpPr>
            <p:nvPr/>
          </p:nvSpPr>
          <p:spPr bwMode="auto">
            <a:xfrm>
              <a:off x="3779" y="3999"/>
              <a:ext cx="894"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a:spcBef>
                  <a:spcPct val="0"/>
                </a:spcBef>
                <a:spcAft>
                  <a:spcPct val="0"/>
                </a:spcAft>
                <a:buSzPct val="100000"/>
              </a:pPr>
              <a:r>
                <a:rPr lang="de-DE" altLang="de-DE" sz="900" dirty="0"/>
                <a:t>Unsere irische Partnerin</a:t>
              </a:r>
            </a:p>
          </p:txBody>
        </p:sp>
      </p:gr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135" y="3879652"/>
            <a:ext cx="787152" cy="1049536"/>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7400" y="4114087"/>
            <a:ext cx="1075060" cy="779547"/>
          </a:xfrm>
          <a:prstGeom prst="rect">
            <a:avLst/>
          </a:prstGeom>
        </p:spPr>
      </p:pic>
      <p:sp>
        <p:nvSpPr>
          <p:cNvPr id="3" name="Rechteck 2"/>
          <p:cNvSpPr/>
          <p:nvPr/>
        </p:nvSpPr>
        <p:spPr bwMode="auto">
          <a:xfrm>
            <a:off x="14759795" y="4994694"/>
            <a:ext cx="301925" cy="914400"/>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de-DE" sz="900" b="0" i="0" u="none" strike="noStrike" cap="none" normalizeH="0" baseline="0" dirty="0">
              <a:ln>
                <a:noFill/>
              </a:ln>
              <a:solidFill>
                <a:schemeClr val="bg1"/>
              </a:solidFill>
              <a:effectLst/>
              <a:latin typeface="Arial" charset="0"/>
              <a:cs typeface="Tahoma" charset="0"/>
            </a:endParaRPr>
          </a:p>
        </p:txBody>
      </p:sp>
      <p:sp>
        <p:nvSpPr>
          <p:cNvPr id="4" name="Rechteck 3"/>
          <p:cNvSpPr/>
          <p:nvPr/>
        </p:nvSpPr>
        <p:spPr>
          <a:xfrm>
            <a:off x="9813139" y="4957396"/>
            <a:ext cx="988970" cy="221151"/>
          </a:xfrm>
          <a:prstGeom prst="rect">
            <a:avLst/>
          </a:prstGeom>
        </p:spPr>
        <p:txBody>
          <a:bodyPr wrap="square">
            <a:spAutoFit/>
          </a:bodyPr>
          <a:lstStyle/>
          <a:p>
            <a:pPr defTabSz="449263" fontAlgn="base" hangingPunct="0">
              <a:lnSpc>
                <a:spcPct val="93000"/>
              </a:lnSpc>
              <a:spcBef>
                <a:spcPct val="0"/>
              </a:spcBef>
              <a:spcAft>
                <a:spcPct val="0"/>
              </a:spcAft>
              <a:buClr>
                <a:srgbClr val="000000"/>
              </a:buClr>
              <a:buSzPct val="100000"/>
            </a:pPr>
            <a:r>
              <a:rPr lang="de-DE" sz="900" dirty="0">
                <a:latin typeface="Arial" charset="0"/>
                <a:cs typeface="Tahoma" charset="0"/>
              </a:rPr>
              <a:t>Kathrin Popper</a:t>
            </a:r>
            <a:endParaRPr lang="de-DE" dirty="0">
              <a:solidFill>
                <a:schemeClr val="bg1"/>
              </a:solidFill>
              <a:latin typeface="Arial" charset="0"/>
              <a:cs typeface="Tahoma" charset="0"/>
            </a:endParaRPr>
          </a:p>
        </p:txBody>
      </p:sp>
    </p:spTree>
    <p:extLst>
      <p:ext uri="{BB962C8B-B14F-4D97-AF65-F5344CB8AC3E}">
        <p14:creationId xmlns:p14="http://schemas.microsoft.com/office/powerpoint/2010/main" val="338457512"/>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963864" y="1439863"/>
            <a:ext cx="27193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600" b="1" i="1">
                <a:solidFill>
                  <a:srgbClr val="006E9E"/>
                </a:solidFill>
                <a:latin typeface="Calibri" pitchFamily="34" charset="0"/>
              </a:rPr>
              <a:t>AVE – Flow: Österreich / Wien</a:t>
            </a:r>
          </a:p>
        </p:txBody>
      </p:sp>
      <p:sp>
        <p:nvSpPr>
          <p:cNvPr id="8195" name="AutoShape 2"/>
          <p:cNvSpPr>
            <a:spLocks noChangeArrowheads="1"/>
          </p:cNvSpPr>
          <p:nvPr/>
        </p:nvSpPr>
        <p:spPr bwMode="auto">
          <a:xfrm>
            <a:off x="2244725" y="1871663"/>
            <a:ext cx="4535488" cy="4297362"/>
          </a:xfrm>
          <a:prstGeom prst="wedgeRoundRectCallout">
            <a:avLst>
              <a:gd name="adj1" fmla="val 88352"/>
              <a:gd name="adj2" fmla="val -22894"/>
              <a:gd name="adj3" fmla="val 16667"/>
            </a:avLst>
          </a:prstGeom>
          <a:noFill/>
          <a:ln w="19080">
            <a:solidFill>
              <a:srgbClr val="007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9220" name="Rectangle 3"/>
          <p:cNvSpPr>
            <a:spLocks noChangeArrowheads="1"/>
          </p:cNvSpPr>
          <p:nvPr/>
        </p:nvSpPr>
        <p:spPr bwMode="auto">
          <a:xfrm>
            <a:off x="2603500" y="1944688"/>
            <a:ext cx="4103688" cy="34148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1pPr>
            <a:lvl2pPr marL="741363" indent="-284163"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9pPr>
          </a:lstStyle>
          <a:p>
            <a:pPr defTabSz="449263" eaLnBrk="1" fontAlgn="base">
              <a:spcBef>
                <a:spcPct val="0"/>
              </a:spcBef>
              <a:spcAft>
                <a:spcPct val="0"/>
              </a:spcAft>
              <a:buSzPct val="100000"/>
              <a:defRPr/>
            </a:pPr>
            <a:r>
              <a:rPr lang="de-DE" altLang="de-DE" sz="1200" b="1" dirty="0">
                <a:solidFill>
                  <a:srgbClr val="000000"/>
                </a:solidFill>
                <a:latin typeface="Calibri" charset="0"/>
              </a:rPr>
              <a:t>Dauer</a:t>
            </a:r>
            <a:r>
              <a:rPr lang="de-DE" altLang="de-DE" sz="1200" dirty="0">
                <a:solidFill>
                  <a:srgbClr val="000000"/>
                </a:solidFill>
                <a:latin typeface="Calibri" charset="0"/>
              </a:rPr>
              <a:t>: 4 Wochen </a:t>
            </a:r>
          </a:p>
          <a:p>
            <a:pPr defTabSz="449263" eaLnBrk="1" fontAlgn="base">
              <a:spcBef>
                <a:spcPct val="0"/>
              </a:spcBef>
              <a:spcAft>
                <a:spcPct val="0"/>
              </a:spcAft>
              <a:buSzPct val="100000"/>
              <a:defRPr/>
            </a:pPr>
            <a:r>
              <a:rPr lang="de-DE" altLang="de-DE" sz="1200" b="1" dirty="0">
                <a:solidFill>
                  <a:srgbClr val="000000"/>
                </a:solidFill>
                <a:latin typeface="Calibri" charset="0"/>
              </a:rPr>
              <a:t>Ausreise</a:t>
            </a:r>
            <a:r>
              <a:rPr lang="de-DE" altLang="de-DE" sz="1200" dirty="0">
                <a:solidFill>
                  <a:srgbClr val="000000"/>
                </a:solidFill>
                <a:latin typeface="Calibri" charset="0"/>
              </a:rPr>
              <a:t>: </a:t>
            </a:r>
            <a:r>
              <a:rPr lang="de-DE" altLang="de-DE" sz="1200" dirty="0" smtClean="0">
                <a:solidFill>
                  <a:srgbClr val="000000"/>
                </a:solidFill>
                <a:latin typeface="Calibri" charset="0"/>
              </a:rPr>
              <a:t>Herbst 2024 (ca. 3.10.-2.11.2024)</a:t>
            </a:r>
          </a:p>
          <a:p>
            <a:pPr defTabSz="449263" eaLnBrk="1" fontAlgn="base">
              <a:spcBef>
                <a:spcPct val="0"/>
              </a:spcBef>
              <a:spcAft>
                <a:spcPct val="0"/>
              </a:spcAft>
              <a:buSzPct val="100000"/>
              <a:defRPr/>
            </a:pPr>
            <a:r>
              <a:rPr lang="de-DE" altLang="de-DE" sz="1200" b="1" dirty="0" smtClean="0">
                <a:solidFill>
                  <a:srgbClr val="000000"/>
                </a:solidFill>
                <a:latin typeface="Calibri" charset="0"/>
              </a:rPr>
              <a:t>Praktikum</a:t>
            </a:r>
            <a:r>
              <a:rPr lang="de-DE" altLang="de-DE" sz="1200" dirty="0" smtClean="0">
                <a:solidFill>
                  <a:srgbClr val="000000"/>
                </a:solidFill>
                <a:latin typeface="Calibri" charset="0"/>
              </a:rPr>
              <a:t>: in einem der Ausbildung entsprechenden Betrieb</a:t>
            </a:r>
          </a:p>
          <a:p>
            <a:pPr defTabSz="449263" eaLnBrk="1" fontAlgn="base">
              <a:spcBef>
                <a:spcPct val="0"/>
              </a:spcBef>
              <a:spcAft>
                <a:spcPct val="0"/>
              </a:spcAft>
              <a:buSzPct val="100000"/>
              <a:defRPr/>
            </a:pPr>
            <a:r>
              <a:rPr lang="de-DE" altLang="de-DE" sz="1200" b="1" dirty="0" smtClean="0">
                <a:solidFill>
                  <a:srgbClr val="000000"/>
                </a:solidFill>
                <a:latin typeface="Calibri" charset="0"/>
              </a:rPr>
              <a:t>Bereiche</a:t>
            </a:r>
            <a:r>
              <a:rPr lang="de-DE" altLang="de-DE" sz="1200" dirty="0">
                <a:solidFill>
                  <a:srgbClr val="000000"/>
                </a:solidFill>
                <a:latin typeface="Calibri" charset="0"/>
              </a:rPr>
              <a:t>: </a:t>
            </a:r>
          </a:p>
          <a:p>
            <a:pPr lvl="1" defTabSz="449263" eaLnBrk="1" fontAlgn="base">
              <a:spcBef>
                <a:spcPct val="0"/>
              </a:spcBef>
              <a:spcAft>
                <a:spcPct val="0"/>
              </a:spcAft>
              <a:buClr>
                <a:srgbClr val="000000"/>
              </a:buClr>
              <a:buSzPct val="100000"/>
              <a:buFont typeface="Times New Roman" pitchFamily="16" charset="0"/>
              <a:buChar char="–"/>
              <a:defRPr/>
            </a:pPr>
            <a:r>
              <a:rPr lang="de-DE" altLang="de-DE" sz="1200" dirty="0">
                <a:solidFill>
                  <a:srgbClr val="000000"/>
                </a:solidFill>
                <a:latin typeface="Calibri" charset="0"/>
              </a:rPr>
              <a:t>Verwaltung</a:t>
            </a:r>
          </a:p>
          <a:p>
            <a:pPr lvl="1" defTabSz="449263" eaLnBrk="1" fontAlgn="base">
              <a:spcBef>
                <a:spcPct val="0"/>
              </a:spcBef>
              <a:spcAft>
                <a:spcPct val="0"/>
              </a:spcAft>
              <a:buClr>
                <a:srgbClr val="000000"/>
              </a:buClr>
              <a:buSzPct val="100000"/>
              <a:buFont typeface="Times New Roman" pitchFamily="16" charset="0"/>
              <a:buChar char="–"/>
              <a:defRPr/>
            </a:pPr>
            <a:r>
              <a:rPr lang="de-DE" altLang="de-DE" sz="1200" dirty="0">
                <a:solidFill>
                  <a:srgbClr val="000000"/>
                </a:solidFill>
                <a:latin typeface="Calibri" charset="0"/>
              </a:rPr>
              <a:t>Kindergarten</a:t>
            </a:r>
          </a:p>
          <a:p>
            <a:pPr lvl="1" defTabSz="449263" eaLnBrk="1" fontAlgn="base">
              <a:spcBef>
                <a:spcPct val="0"/>
              </a:spcBef>
              <a:spcAft>
                <a:spcPct val="0"/>
              </a:spcAft>
              <a:buClr>
                <a:srgbClr val="000000"/>
              </a:buClr>
              <a:buSzPct val="100000"/>
              <a:buFont typeface="Times New Roman" pitchFamily="16" charset="0"/>
              <a:buChar char="–"/>
              <a:defRPr/>
            </a:pPr>
            <a:r>
              <a:rPr lang="de-DE" altLang="de-DE" sz="1200" dirty="0">
                <a:solidFill>
                  <a:srgbClr val="000000"/>
                </a:solidFill>
                <a:latin typeface="Calibri" charset="0"/>
              </a:rPr>
              <a:t>Restaurant/Catering/Küche</a:t>
            </a:r>
          </a:p>
          <a:p>
            <a:pPr lvl="1" defTabSz="449263" eaLnBrk="1" fontAlgn="base">
              <a:spcBef>
                <a:spcPct val="0"/>
              </a:spcBef>
              <a:spcAft>
                <a:spcPct val="0"/>
              </a:spcAft>
              <a:buClr>
                <a:srgbClr val="000000"/>
              </a:buClr>
              <a:buSzPct val="100000"/>
              <a:buFont typeface="Times New Roman" pitchFamily="16" charset="0"/>
              <a:buChar char="–"/>
              <a:defRPr/>
            </a:pPr>
            <a:r>
              <a:rPr lang="de-DE" altLang="de-DE" sz="1200" dirty="0">
                <a:solidFill>
                  <a:srgbClr val="000000"/>
                </a:solidFill>
                <a:latin typeface="Calibri" charset="0"/>
              </a:rPr>
              <a:t>Elektrotechniker</a:t>
            </a:r>
          </a:p>
          <a:p>
            <a:pPr defTabSz="449263" eaLnBrk="1" fontAlgn="base">
              <a:spcBef>
                <a:spcPct val="0"/>
              </a:spcBef>
              <a:spcAft>
                <a:spcPct val="0"/>
              </a:spcAft>
              <a:buSzPct val="100000"/>
              <a:defRPr/>
            </a:pPr>
            <a:r>
              <a:rPr lang="de-DE" altLang="de-DE" sz="1200" b="1" dirty="0">
                <a:solidFill>
                  <a:srgbClr val="000000"/>
                </a:solidFill>
                <a:latin typeface="Calibri" charset="0"/>
              </a:rPr>
              <a:t>Reise</a:t>
            </a:r>
            <a:r>
              <a:rPr lang="de-DE" altLang="de-DE" sz="1200" dirty="0">
                <a:solidFill>
                  <a:srgbClr val="000000"/>
                </a:solidFill>
                <a:latin typeface="Calibri" charset="0"/>
              </a:rPr>
              <a:t>: </a:t>
            </a:r>
            <a:r>
              <a:rPr lang="de-DE" sz="1200" dirty="0">
                <a:solidFill>
                  <a:prstClr val="black"/>
                </a:solidFill>
                <a:latin typeface="Calibri"/>
                <a:cs typeface="Tahoma"/>
              </a:rPr>
              <a:t>Flug, Transfer vom Flughafen zur Unterkunft</a:t>
            </a:r>
            <a:endParaRPr lang="de-DE" altLang="de-DE" sz="1200" dirty="0">
              <a:solidFill>
                <a:srgbClr val="000000"/>
              </a:solidFill>
              <a:latin typeface="Calibri" charset="0"/>
            </a:endParaRPr>
          </a:p>
          <a:p>
            <a:pPr defTabSz="449263" eaLnBrk="1" fontAlgn="base">
              <a:spcBef>
                <a:spcPct val="0"/>
              </a:spcBef>
              <a:spcAft>
                <a:spcPct val="0"/>
              </a:spcAft>
              <a:buSzPct val="100000"/>
              <a:defRPr/>
            </a:pPr>
            <a:r>
              <a:rPr lang="de-DE" altLang="de-DE" sz="1200" b="1" dirty="0">
                <a:solidFill>
                  <a:srgbClr val="000000"/>
                </a:solidFill>
                <a:latin typeface="Calibri" charset="0"/>
              </a:rPr>
              <a:t>Versicherung</a:t>
            </a:r>
            <a:r>
              <a:rPr lang="de-DE" altLang="de-DE" sz="1200" dirty="0">
                <a:solidFill>
                  <a:srgbClr val="000000"/>
                </a:solidFill>
                <a:latin typeface="Calibri" charset="0"/>
              </a:rPr>
              <a:t>: Haftpflicht- , Kranken-, Reiserücktritts-</a:t>
            </a:r>
          </a:p>
          <a:p>
            <a:pPr defTabSz="449263" eaLnBrk="1" fontAlgn="base">
              <a:spcBef>
                <a:spcPct val="0"/>
              </a:spcBef>
              <a:spcAft>
                <a:spcPct val="0"/>
              </a:spcAft>
              <a:buSzPct val="100000"/>
              <a:defRPr/>
            </a:pPr>
            <a:r>
              <a:rPr lang="de-DE" altLang="de-DE" sz="1200" b="1" dirty="0">
                <a:solidFill>
                  <a:srgbClr val="000000"/>
                </a:solidFill>
                <a:latin typeface="Calibri" charset="0"/>
              </a:rPr>
              <a:t>Sprachkurs</a:t>
            </a:r>
            <a:r>
              <a:rPr lang="de-DE" altLang="de-DE" sz="1200" dirty="0">
                <a:solidFill>
                  <a:srgbClr val="000000"/>
                </a:solidFill>
                <a:latin typeface="Calibri" charset="0"/>
              </a:rPr>
              <a:t>: -</a:t>
            </a:r>
          </a:p>
          <a:p>
            <a:pPr defTabSz="449263" eaLnBrk="1" fontAlgn="base">
              <a:spcBef>
                <a:spcPct val="0"/>
              </a:spcBef>
              <a:spcAft>
                <a:spcPct val="0"/>
              </a:spcAft>
              <a:buSzPct val="100000"/>
              <a:defRPr/>
            </a:pPr>
            <a:r>
              <a:rPr lang="de-DE" altLang="de-DE" sz="1200" b="1" dirty="0">
                <a:solidFill>
                  <a:srgbClr val="000000"/>
                </a:solidFill>
                <a:latin typeface="Calibri" charset="0"/>
              </a:rPr>
              <a:t>Unterbringung:</a:t>
            </a:r>
            <a:r>
              <a:rPr lang="de-DE" altLang="de-DE" sz="1200" dirty="0">
                <a:solidFill>
                  <a:srgbClr val="000000"/>
                </a:solidFill>
                <a:latin typeface="Calibri" charset="0"/>
              </a:rPr>
              <a:t> in Appartements (Doppelzimmer)</a:t>
            </a:r>
          </a:p>
          <a:p>
            <a:pPr defTabSz="449263" eaLnBrk="1" fontAlgn="base">
              <a:spcBef>
                <a:spcPct val="0"/>
              </a:spcBef>
              <a:spcAft>
                <a:spcPct val="0"/>
              </a:spcAft>
              <a:buSzPct val="100000"/>
              <a:defRPr/>
            </a:pPr>
            <a:r>
              <a:rPr lang="de-DE" altLang="de-DE" sz="1200" b="1" dirty="0">
                <a:solidFill>
                  <a:srgbClr val="000000"/>
                </a:solidFill>
                <a:latin typeface="Calibri" charset="0"/>
              </a:rPr>
              <a:t>Verpflegung</a:t>
            </a:r>
            <a:r>
              <a:rPr lang="de-DE" altLang="de-DE" sz="1200" dirty="0">
                <a:solidFill>
                  <a:srgbClr val="000000"/>
                </a:solidFill>
                <a:latin typeface="Calibri" charset="0"/>
              </a:rPr>
              <a:t>: Selbstversorgung</a:t>
            </a:r>
          </a:p>
          <a:p>
            <a:pPr defTabSz="449263" eaLnBrk="1" fontAlgn="base">
              <a:spcBef>
                <a:spcPct val="0"/>
              </a:spcBef>
              <a:spcAft>
                <a:spcPct val="0"/>
              </a:spcAft>
              <a:buSzPct val="100000"/>
              <a:defRPr/>
            </a:pPr>
            <a:r>
              <a:rPr lang="de-DE" altLang="de-DE" sz="1200" b="1" dirty="0">
                <a:solidFill>
                  <a:srgbClr val="000000"/>
                </a:solidFill>
                <a:latin typeface="Calibri" charset="0"/>
              </a:rPr>
              <a:t>Exkursionen: </a:t>
            </a:r>
            <a:r>
              <a:rPr lang="de-DE" sz="1200" dirty="0">
                <a:solidFill>
                  <a:prstClr val="black"/>
                </a:solidFill>
                <a:latin typeface="Calibri"/>
                <a:cs typeface="Tahoma"/>
              </a:rPr>
              <a:t>geführte Tour durch Wien</a:t>
            </a:r>
            <a:r>
              <a:rPr lang="de-DE" altLang="de-DE" sz="1200" dirty="0">
                <a:solidFill>
                  <a:srgbClr val="000000"/>
                </a:solidFill>
                <a:latin typeface="Calibri" charset="0"/>
              </a:rPr>
              <a:t> </a:t>
            </a:r>
          </a:p>
          <a:p>
            <a:pPr defTabSz="449263" eaLnBrk="1" fontAlgn="base">
              <a:spcBef>
                <a:spcPct val="0"/>
              </a:spcBef>
              <a:spcAft>
                <a:spcPct val="0"/>
              </a:spcAft>
              <a:buSzPct val="100000"/>
              <a:defRPr/>
            </a:pPr>
            <a:r>
              <a:rPr lang="de-DE" altLang="de-DE" sz="1200" b="1" dirty="0">
                <a:solidFill>
                  <a:srgbClr val="000000"/>
                </a:solidFill>
                <a:latin typeface="Calibri" charset="0"/>
              </a:rPr>
              <a:t>Stipendium</a:t>
            </a:r>
            <a:r>
              <a:rPr lang="de-DE" altLang="de-DE" sz="1200" dirty="0">
                <a:solidFill>
                  <a:srgbClr val="000000"/>
                </a:solidFill>
                <a:latin typeface="Calibri" charset="0"/>
              </a:rPr>
              <a:t>: </a:t>
            </a:r>
            <a:r>
              <a:rPr lang="de-DE" altLang="de-DE" sz="1200" dirty="0">
                <a:solidFill>
                  <a:prstClr val="black"/>
                </a:solidFill>
                <a:latin typeface="Calibri"/>
                <a:cs typeface="Tahoma"/>
              </a:rPr>
              <a:t>1.800</a:t>
            </a:r>
            <a:r>
              <a:rPr lang="de-DE" altLang="de-DE" sz="1200" dirty="0">
                <a:solidFill>
                  <a:srgbClr val="000000"/>
                </a:solidFill>
                <a:latin typeface="Calibri" charset="0"/>
              </a:rPr>
              <a:t> Euro</a:t>
            </a:r>
          </a:p>
          <a:p>
            <a:pPr defTabSz="449263" eaLnBrk="1" fontAlgn="base">
              <a:spcBef>
                <a:spcPct val="0"/>
              </a:spcBef>
              <a:spcAft>
                <a:spcPct val="0"/>
              </a:spcAft>
              <a:buSzPct val="100000"/>
              <a:defRPr/>
            </a:pPr>
            <a:r>
              <a:rPr lang="de-DE" altLang="de-DE" sz="1200" b="1" dirty="0">
                <a:solidFill>
                  <a:srgbClr val="000000"/>
                </a:solidFill>
                <a:latin typeface="Calibri" charset="0"/>
              </a:rPr>
              <a:t>Eigenanteil: </a:t>
            </a:r>
            <a:r>
              <a:rPr lang="de-DE" altLang="de-DE" sz="1200" dirty="0">
                <a:solidFill>
                  <a:srgbClr val="000000"/>
                </a:solidFill>
                <a:latin typeface="Calibri" charset="0"/>
              </a:rPr>
              <a:t>ca. 300 Euro</a:t>
            </a:r>
          </a:p>
          <a:p>
            <a:pPr defTabSz="449263" eaLnBrk="1" fontAlgn="base">
              <a:spcBef>
                <a:spcPct val="0"/>
              </a:spcBef>
              <a:spcAft>
                <a:spcPct val="0"/>
              </a:spcAft>
              <a:buSzPct val="100000"/>
              <a:defRPr/>
            </a:pPr>
            <a:r>
              <a:rPr lang="de-DE" altLang="de-DE" sz="1200" b="1" dirty="0">
                <a:solidFill>
                  <a:srgbClr val="000000"/>
                </a:solidFill>
                <a:latin typeface="Calibri" charset="0"/>
              </a:rPr>
              <a:t>Betreuung:  </a:t>
            </a:r>
            <a:r>
              <a:rPr lang="de-DE" altLang="de-DE" sz="1200" dirty="0">
                <a:solidFill>
                  <a:srgbClr val="000000"/>
                </a:solidFill>
                <a:latin typeface="Calibri" charset="0"/>
              </a:rPr>
              <a:t>durch Länderbetreuerin und Partner vor Ort</a:t>
            </a:r>
          </a:p>
          <a:p>
            <a:pPr defTabSz="449263" eaLnBrk="1" fontAlgn="base">
              <a:spcBef>
                <a:spcPct val="0"/>
              </a:spcBef>
              <a:spcAft>
                <a:spcPct val="0"/>
              </a:spcAft>
              <a:buSzPct val="100000"/>
              <a:defRPr/>
            </a:pPr>
            <a:r>
              <a:rPr lang="de-DE" altLang="de-DE" sz="1200" b="1" dirty="0">
                <a:solidFill>
                  <a:srgbClr val="000000"/>
                </a:solidFill>
                <a:latin typeface="Calibri" charset="0"/>
              </a:rPr>
              <a:t>Exkursionen</a:t>
            </a:r>
            <a:r>
              <a:rPr lang="de-DE" altLang="de-DE" sz="1200" dirty="0">
                <a:solidFill>
                  <a:srgbClr val="000000"/>
                </a:solidFill>
                <a:latin typeface="Calibri" charset="0"/>
              </a:rPr>
              <a:t>: 3 inklusive</a:t>
            </a:r>
          </a:p>
        </p:txBody>
      </p:sp>
      <p:sp>
        <p:nvSpPr>
          <p:cNvPr id="8197" name="Rectangle 4"/>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8198" name="Rectangle 5"/>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8199" name="Rectangle 6"/>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8200" name="Rectangle 7"/>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grpSp>
        <p:nvGrpSpPr>
          <p:cNvPr id="8201" name="Group 8"/>
          <p:cNvGrpSpPr>
            <a:grpSpLocks/>
          </p:cNvGrpSpPr>
          <p:nvPr/>
        </p:nvGrpSpPr>
        <p:grpSpPr bwMode="auto">
          <a:xfrm>
            <a:off x="9124060" y="4088511"/>
            <a:ext cx="1751012" cy="1254125"/>
            <a:chOff x="3855" y="2449"/>
            <a:chExt cx="1103" cy="790"/>
          </a:xfrm>
        </p:grpSpPr>
        <p:sp>
          <p:nvSpPr>
            <p:cNvPr id="8205" name="Rectangle 9"/>
            <p:cNvSpPr>
              <a:spLocks noChangeArrowheads="1"/>
            </p:cNvSpPr>
            <p:nvPr/>
          </p:nvSpPr>
          <p:spPr bwMode="auto">
            <a:xfrm>
              <a:off x="3855" y="3095"/>
              <a:ext cx="110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900" dirty="0">
                  <a:latin typeface="Calibri" pitchFamily="34" charset="0"/>
                </a:rPr>
                <a:t>Länderbetreuerin: Astrid </a:t>
              </a:r>
              <a:r>
                <a:rPr lang="de-DE" altLang="de-DE" sz="900" dirty="0" err="1">
                  <a:latin typeface="Calibri" pitchFamily="34" charset="0"/>
                </a:rPr>
                <a:t>Wewers</a:t>
              </a:r>
              <a:endParaRPr lang="de-DE" altLang="de-DE" sz="900" dirty="0">
                <a:latin typeface="Calibri" pitchFamily="34" charset="0"/>
              </a:endParaRPr>
            </a:p>
          </p:txBody>
        </p:sp>
        <p:pic>
          <p:nvPicPr>
            <p:cNvPr id="82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 y="2449"/>
              <a:ext cx="450" cy="6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8202" name="Group 11"/>
          <p:cNvGrpSpPr>
            <a:grpSpLocks/>
          </p:cNvGrpSpPr>
          <p:nvPr/>
        </p:nvGrpSpPr>
        <p:grpSpPr bwMode="auto">
          <a:xfrm>
            <a:off x="7878764" y="5451477"/>
            <a:ext cx="1317625" cy="1062038"/>
            <a:chOff x="4003" y="3434"/>
            <a:chExt cx="830" cy="669"/>
          </a:xfrm>
        </p:grpSpPr>
        <p:sp>
          <p:nvSpPr>
            <p:cNvPr id="9227" name="Rectangle 12"/>
            <p:cNvSpPr>
              <a:spLocks noChangeArrowheads="1"/>
            </p:cNvSpPr>
            <p:nvPr/>
          </p:nvSpPr>
          <p:spPr bwMode="auto">
            <a:xfrm>
              <a:off x="4003" y="3959"/>
              <a:ext cx="82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Tahoma" charset="0"/>
                </a:defRPr>
              </a:lvl9pPr>
            </a:lstStyle>
            <a:p>
              <a:pPr eaLnBrk="1">
                <a:tabLst/>
                <a:defRPr/>
              </a:pPr>
              <a:r>
                <a:rPr lang="de-DE" sz="900" dirty="0">
                  <a:solidFill>
                    <a:prstClr val="black"/>
                  </a:solidFill>
                  <a:latin typeface="Calibri"/>
                  <a:cs typeface="Tahoma"/>
                </a:rPr>
                <a:t>Unser  Partner in Wien </a:t>
              </a:r>
            </a:p>
          </p:txBody>
        </p:sp>
        <p:pic>
          <p:nvPicPr>
            <p:cNvPr id="820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 y="3434"/>
              <a:ext cx="696" cy="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407817873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3035301" y="1466850"/>
            <a:ext cx="2603255"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600" b="1" i="1">
                <a:solidFill>
                  <a:srgbClr val="006E9E"/>
                </a:solidFill>
                <a:latin typeface="Calibri" pitchFamily="34" charset="0"/>
              </a:rPr>
              <a:t>AVE – flow: Spanien / Sevilla</a:t>
            </a:r>
          </a:p>
        </p:txBody>
      </p:sp>
      <p:sp>
        <p:nvSpPr>
          <p:cNvPr id="9219" name="Rectangle 2"/>
          <p:cNvSpPr>
            <a:spLocks noChangeArrowheads="1"/>
          </p:cNvSpPr>
          <p:nvPr/>
        </p:nvSpPr>
        <p:spPr bwMode="auto">
          <a:xfrm>
            <a:off x="3790951" y="2205039"/>
            <a:ext cx="3743325"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endParaRPr lang="de-DE" altLang="de-DE" sz="1200" b="1">
              <a:latin typeface="Calibri" pitchFamily="34" charset="0"/>
            </a:endParaRPr>
          </a:p>
          <a:p>
            <a:pPr defTabSz="449263" eaLnBrk="1" fontAlgn="base" hangingPunct="1">
              <a:spcBef>
                <a:spcPct val="0"/>
              </a:spcBef>
              <a:spcAft>
                <a:spcPct val="0"/>
              </a:spcAft>
              <a:buSzPct val="100000"/>
            </a:pPr>
            <a:endParaRPr lang="de-DE" altLang="de-DE" sz="1200" b="1">
              <a:latin typeface="Calibri" pitchFamily="34" charset="0"/>
            </a:endParaRP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4070350"/>
            <a:ext cx="1123950" cy="149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AutoShape 4"/>
          <p:cNvSpPr>
            <a:spLocks noChangeArrowheads="1"/>
          </p:cNvSpPr>
          <p:nvPr/>
        </p:nvSpPr>
        <p:spPr bwMode="auto">
          <a:xfrm>
            <a:off x="2244726" y="1871663"/>
            <a:ext cx="4532313" cy="4248150"/>
          </a:xfrm>
          <a:prstGeom prst="wedgeRoundRectCallout">
            <a:avLst>
              <a:gd name="adj1" fmla="val 71241"/>
              <a:gd name="adj2" fmla="val -17046"/>
              <a:gd name="adj3" fmla="val 16667"/>
            </a:avLst>
          </a:prstGeom>
          <a:noFill/>
          <a:ln w="19080">
            <a:solidFill>
              <a:srgbClr val="FFB8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3000"/>
              </a:lnSpc>
              <a:spcBef>
                <a:spcPct val="0"/>
              </a:spcBef>
              <a:spcAft>
                <a:spcPct val="0"/>
              </a:spcAft>
              <a:buClr>
                <a:srgbClr val="000000"/>
              </a:buClr>
              <a:buSzPct val="100000"/>
            </a:pPr>
            <a:endParaRPr lang="de-DE" altLang="de-DE">
              <a:solidFill>
                <a:srgbClr val="FFFFFF"/>
              </a:solidFill>
              <a:latin typeface="Arial"/>
              <a:cs typeface="Tahoma"/>
            </a:endParaRPr>
          </a:p>
        </p:txBody>
      </p:sp>
      <p:sp>
        <p:nvSpPr>
          <p:cNvPr id="9222" name="Rectangle 5"/>
          <p:cNvSpPr>
            <a:spLocks noChangeArrowheads="1"/>
          </p:cNvSpPr>
          <p:nvPr/>
        </p:nvSpPr>
        <p:spPr bwMode="auto">
          <a:xfrm>
            <a:off x="2600327" y="1872743"/>
            <a:ext cx="4176712" cy="4338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marL="741363" indent="-284163"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a:spcBef>
                <a:spcPct val="0"/>
              </a:spcBef>
              <a:spcAft>
                <a:spcPct val="0"/>
              </a:spcAft>
              <a:buSzPct val="100000"/>
            </a:pPr>
            <a:r>
              <a:rPr lang="de-DE" altLang="de-DE" sz="1200" b="1" dirty="0">
                <a:latin typeface="Calibri" pitchFamily="34" charset="0"/>
              </a:rPr>
              <a:t>Dauer</a:t>
            </a:r>
            <a:r>
              <a:rPr lang="de-DE" altLang="de-DE" sz="1200" dirty="0">
                <a:latin typeface="Calibri" pitchFamily="34" charset="0"/>
              </a:rPr>
              <a:t>: 4 Wochen </a:t>
            </a:r>
          </a:p>
          <a:p>
            <a:pPr defTabSz="449263" eaLnBrk="1" fontAlgn="base">
              <a:spcBef>
                <a:spcPct val="0"/>
              </a:spcBef>
              <a:spcAft>
                <a:spcPct val="0"/>
              </a:spcAft>
              <a:buSzPct val="100000"/>
            </a:pPr>
            <a:r>
              <a:rPr lang="de-DE" altLang="de-DE" sz="1200" b="1" dirty="0">
                <a:latin typeface="Calibri" pitchFamily="34" charset="0"/>
              </a:rPr>
              <a:t>Ausreise</a:t>
            </a:r>
            <a:r>
              <a:rPr lang="de-DE" altLang="de-DE" sz="1200" dirty="0">
                <a:latin typeface="Calibri" pitchFamily="34" charset="0"/>
              </a:rPr>
              <a:t>: Herbst </a:t>
            </a:r>
            <a:r>
              <a:rPr lang="de-DE" altLang="de-DE" sz="1200" dirty="0" smtClean="0">
                <a:latin typeface="Calibri" pitchFamily="34" charset="0"/>
              </a:rPr>
              <a:t>2024  </a:t>
            </a:r>
            <a:r>
              <a:rPr lang="de-DE" altLang="de-DE" sz="1200" dirty="0">
                <a:latin typeface="Calibri" pitchFamily="34" charset="0"/>
              </a:rPr>
              <a:t>(ca. </a:t>
            </a:r>
            <a:r>
              <a:rPr lang="de-DE" altLang="de-DE" sz="1200" dirty="0" smtClean="0">
                <a:latin typeface="Calibri" pitchFamily="34" charset="0"/>
              </a:rPr>
              <a:t>3.10.-2.11.2024)  </a:t>
            </a:r>
            <a:endParaRPr lang="de-DE" altLang="de-DE" sz="1200" dirty="0">
              <a:latin typeface="Calibri" pitchFamily="34" charset="0"/>
            </a:endParaRPr>
          </a:p>
          <a:p>
            <a:pPr defTabSz="449263" eaLnBrk="1" fontAlgn="base">
              <a:spcBef>
                <a:spcPct val="0"/>
              </a:spcBef>
              <a:spcAft>
                <a:spcPct val="0"/>
              </a:spcAft>
              <a:buSzPct val="100000"/>
            </a:pPr>
            <a:r>
              <a:rPr lang="de-DE" altLang="de-DE" sz="1200" b="1" dirty="0">
                <a:latin typeface="Calibri" pitchFamily="34" charset="0"/>
              </a:rPr>
              <a:t>Praktikum</a:t>
            </a:r>
            <a:r>
              <a:rPr lang="de-DE" altLang="de-DE" sz="1200" dirty="0">
                <a:latin typeface="Calibri" pitchFamily="34" charset="0"/>
              </a:rPr>
              <a:t>: in einem der Ausbildung entsprechendem Betrieb</a:t>
            </a:r>
          </a:p>
          <a:p>
            <a:pPr defTabSz="449263" eaLnBrk="1" fontAlgn="base">
              <a:spcBef>
                <a:spcPct val="0"/>
              </a:spcBef>
              <a:spcAft>
                <a:spcPct val="0"/>
              </a:spcAft>
              <a:buSzPct val="100000"/>
            </a:pPr>
            <a:r>
              <a:rPr lang="de-DE" altLang="de-DE" sz="1200" b="1" dirty="0">
                <a:latin typeface="Calibri" pitchFamily="34" charset="0"/>
              </a:rPr>
              <a:t>Bereiche</a:t>
            </a:r>
            <a:r>
              <a:rPr lang="de-DE" altLang="de-DE" sz="1200" dirty="0">
                <a:latin typeface="Calibri" pitchFamily="34" charset="0"/>
              </a:rPr>
              <a:t>: </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Verwaltung (z. B. Sprachenschulen, Agenturen)</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Hotels/</a:t>
            </a:r>
            <a:r>
              <a:rPr lang="de-DE" altLang="de-DE" sz="1200" dirty="0" err="1">
                <a:latin typeface="Calibri" pitchFamily="34" charset="0"/>
              </a:rPr>
              <a:t>Hostales</a:t>
            </a:r>
            <a:endParaRPr lang="de-DE" altLang="de-DE" sz="1200" dirty="0">
              <a:latin typeface="Calibri" pitchFamily="34" charset="0"/>
            </a:endParaRP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Restaurant/Catering/Küche/Bäckerei</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handwerkliche Berufe</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Führungen (z.B. Museen, Citytouren)</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Kindergärten, </a:t>
            </a:r>
            <a:r>
              <a:rPr lang="de-DE" altLang="de-DE" sz="1200" dirty="0" smtClean="0">
                <a:latin typeface="Calibri" pitchFamily="34" charset="0"/>
              </a:rPr>
              <a:t>Vorschulen, Schulen</a:t>
            </a: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smtClean="0">
                <a:latin typeface="Calibri" pitchFamily="34" charset="0"/>
              </a:rPr>
              <a:t>Sportlicher Bereich</a:t>
            </a:r>
            <a:endParaRPr lang="de-DE" altLang="de-DE" sz="1200" dirty="0">
              <a:latin typeface="Calibri" pitchFamily="34" charset="0"/>
            </a:endParaRPr>
          </a:p>
          <a:p>
            <a:pPr lvl="1" defTabSz="449263" eaLnBrk="1" fontAlgn="base">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Gesundheitlicher Bereich</a:t>
            </a:r>
          </a:p>
          <a:p>
            <a:pPr defTabSz="449263" eaLnBrk="1" fontAlgn="base">
              <a:spcBef>
                <a:spcPct val="0"/>
              </a:spcBef>
              <a:spcAft>
                <a:spcPct val="0"/>
              </a:spcAft>
              <a:buSzPct val="100000"/>
            </a:pPr>
            <a:r>
              <a:rPr lang="de-DE" altLang="de-DE" sz="1200" b="1" dirty="0">
                <a:latin typeface="Calibri" pitchFamily="34" charset="0"/>
              </a:rPr>
              <a:t>Reise</a:t>
            </a:r>
            <a:r>
              <a:rPr lang="de-DE" altLang="de-DE" sz="1200" dirty="0">
                <a:latin typeface="Calibri" pitchFamily="34" charset="0"/>
              </a:rPr>
              <a:t>: Flug, Transfer vom Flughafen Sevilla zur Unterkunft</a:t>
            </a:r>
          </a:p>
          <a:p>
            <a:pPr defTabSz="449263" eaLnBrk="1" fontAlgn="base">
              <a:spcBef>
                <a:spcPct val="0"/>
              </a:spcBef>
              <a:spcAft>
                <a:spcPct val="0"/>
              </a:spcAft>
              <a:buSzPct val="100000"/>
            </a:pPr>
            <a:r>
              <a:rPr lang="de-DE" altLang="de-DE" sz="1200" b="1" dirty="0">
                <a:latin typeface="Calibri" pitchFamily="34" charset="0"/>
              </a:rPr>
              <a:t>Versicherung</a:t>
            </a:r>
            <a:r>
              <a:rPr lang="de-DE" altLang="de-DE" sz="1200" dirty="0">
                <a:latin typeface="Calibri" pitchFamily="34" charset="0"/>
              </a:rPr>
              <a:t>: Haftpflicht- , Kranken-, Reiserücktritts-</a:t>
            </a:r>
          </a:p>
          <a:p>
            <a:pPr defTabSz="449263" eaLnBrk="1" fontAlgn="base">
              <a:spcBef>
                <a:spcPct val="0"/>
              </a:spcBef>
              <a:spcAft>
                <a:spcPct val="0"/>
              </a:spcAft>
              <a:buSzPct val="100000"/>
            </a:pPr>
            <a:r>
              <a:rPr lang="de-DE" altLang="de-DE" sz="1200" b="1" dirty="0">
                <a:latin typeface="Calibri" pitchFamily="34" charset="0"/>
              </a:rPr>
              <a:t>Sprachkurs</a:t>
            </a:r>
            <a:r>
              <a:rPr lang="de-DE" altLang="de-DE" sz="1200" dirty="0">
                <a:latin typeface="Calibri" pitchFamily="34" charset="0"/>
              </a:rPr>
              <a:t>: Gruppenunterricht, Intensivkurs 30 Stunden</a:t>
            </a:r>
          </a:p>
          <a:p>
            <a:pPr defTabSz="449263" eaLnBrk="1" fontAlgn="base">
              <a:spcBef>
                <a:spcPct val="0"/>
              </a:spcBef>
              <a:spcAft>
                <a:spcPct val="0"/>
              </a:spcAft>
              <a:buSzPct val="100000"/>
            </a:pPr>
            <a:r>
              <a:rPr lang="de-DE" altLang="de-DE" sz="1200" b="1" dirty="0">
                <a:latin typeface="Calibri" pitchFamily="34" charset="0"/>
              </a:rPr>
              <a:t>Unterbringung:</a:t>
            </a:r>
            <a:r>
              <a:rPr lang="de-DE" altLang="de-DE" sz="1200" dirty="0">
                <a:latin typeface="Calibri" pitchFamily="34" charset="0"/>
              </a:rPr>
              <a:t> in Gastfamilie (Doppelzimmer)</a:t>
            </a:r>
          </a:p>
          <a:p>
            <a:pPr defTabSz="449263" eaLnBrk="1" fontAlgn="base">
              <a:spcBef>
                <a:spcPct val="0"/>
              </a:spcBef>
              <a:spcAft>
                <a:spcPct val="0"/>
              </a:spcAft>
              <a:buSzPct val="100000"/>
            </a:pPr>
            <a:r>
              <a:rPr lang="de-DE" altLang="de-DE" sz="1200" b="1" dirty="0">
                <a:latin typeface="Calibri" pitchFamily="34" charset="0"/>
              </a:rPr>
              <a:t>Verpflegung</a:t>
            </a:r>
            <a:r>
              <a:rPr lang="de-DE" altLang="de-DE" sz="1200" dirty="0">
                <a:latin typeface="Calibri" pitchFamily="34" charset="0"/>
              </a:rPr>
              <a:t>: Vollpension</a:t>
            </a:r>
          </a:p>
          <a:p>
            <a:pPr defTabSz="449263" eaLnBrk="1" fontAlgn="base">
              <a:spcBef>
                <a:spcPct val="0"/>
              </a:spcBef>
              <a:spcAft>
                <a:spcPct val="0"/>
              </a:spcAft>
              <a:buSzPct val="100000"/>
            </a:pPr>
            <a:r>
              <a:rPr lang="de-DE" altLang="de-DE" sz="1200" b="1" dirty="0">
                <a:latin typeface="Calibri" pitchFamily="34" charset="0"/>
              </a:rPr>
              <a:t>Öffentliche Verkehrsmittel: </a:t>
            </a:r>
            <a:r>
              <a:rPr lang="de-DE" altLang="de-DE" sz="1200" dirty="0">
                <a:latin typeface="Calibri" pitchFamily="34" charset="0"/>
              </a:rPr>
              <a:t>Monatsticket</a:t>
            </a:r>
          </a:p>
          <a:p>
            <a:pPr defTabSz="449263" eaLnBrk="1" fontAlgn="base">
              <a:spcBef>
                <a:spcPct val="0"/>
              </a:spcBef>
              <a:spcAft>
                <a:spcPct val="0"/>
              </a:spcAft>
              <a:buSzPct val="100000"/>
            </a:pPr>
            <a:r>
              <a:rPr lang="de-DE" altLang="de-DE" sz="1200" b="1" dirty="0">
                <a:latin typeface="Calibri" pitchFamily="34" charset="0"/>
              </a:rPr>
              <a:t>Exkursionen: </a:t>
            </a:r>
            <a:r>
              <a:rPr lang="de-DE" altLang="de-DE" sz="1200" dirty="0">
                <a:latin typeface="Calibri" pitchFamily="34" charset="0"/>
              </a:rPr>
              <a:t>Können auf eigene Kosten dazu gebucht werden. </a:t>
            </a:r>
          </a:p>
          <a:p>
            <a:pPr defTabSz="449263" eaLnBrk="1" fontAlgn="base">
              <a:spcBef>
                <a:spcPct val="0"/>
              </a:spcBef>
              <a:spcAft>
                <a:spcPct val="0"/>
              </a:spcAft>
              <a:buSzPct val="100000"/>
            </a:pPr>
            <a:r>
              <a:rPr lang="de-DE" altLang="de-DE" sz="1200" b="1" dirty="0">
                <a:latin typeface="Calibri" pitchFamily="34" charset="0"/>
              </a:rPr>
              <a:t>Stipendium</a:t>
            </a:r>
            <a:r>
              <a:rPr lang="de-DE" altLang="de-DE" sz="1200" dirty="0">
                <a:latin typeface="Calibri" pitchFamily="34" charset="0"/>
              </a:rPr>
              <a:t>: 1.800 Euro</a:t>
            </a:r>
          </a:p>
          <a:p>
            <a:pPr defTabSz="449263" eaLnBrk="1" fontAlgn="base">
              <a:spcBef>
                <a:spcPct val="0"/>
              </a:spcBef>
              <a:spcAft>
                <a:spcPct val="0"/>
              </a:spcAft>
              <a:buSzPct val="100000"/>
            </a:pPr>
            <a:r>
              <a:rPr lang="de-DE" altLang="de-DE" sz="1200" b="1" dirty="0">
                <a:latin typeface="Calibri" pitchFamily="34" charset="0"/>
              </a:rPr>
              <a:t>Eigenanteil</a:t>
            </a:r>
            <a:r>
              <a:rPr lang="de-DE" altLang="de-DE" sz="1200" dirty="0">
                <a:latin typeface="Calibri" pitchFamily="34" charset="0"/>
              </a:rPr>
              <a:t>: ca. 300 Euro </a:t>
            </a:r>
          </a:p>
          <a:p>
            <a:pPr defTabSz="449263" eaLnBrk="1" fontAlgn="base">
              <a:spcBef>
                <a:spcPct val="0"/>
              </a:spcBef>
              <a:spcAft>
                <a:spcPct val="0"/>
              </a:spcAft>
              <a:buSzPct val="100000"/>
            </a:pPr>
            <a:r>
              <a:rPr lang="de-DE" altLang="de-DE" sz="1200" b="1" dirty="0">
                <a:latin typeface="Calibri" pitchFamily="34" charset="0"/>
              </a:rPr>
              <a:t>Voraussetzung:</a:t>
            </a:r>
            <a:r>
              <a:rPr lang="de-DE" altLang="de-DE" sz="1200" dirty="0">
                <a:latin typeface="Calibri" pitchFamily="34" charset="0"/>
              </a:rPr>
              <a:t>  1 Jahr Spanischunterricht </a:t>
            </a:r>
          </a:p>
          <a:p>
            <a:pPr defTabSz="449263" eaLnBrk="1" fontAlgn="base">
              <a:spcBef>
                <a:spcPct val="0"/>
              </a:spcBef>
              <a:spcAft>
                <a:spcPct val="0"/>
              </a:spcAft>
              <a:buSzPct val="100000"/>
            </a:pPr>
            <a:r>
              <a:rPr lang="de-DE" altLang="de-DE" sz="1200" b="1" dirty="0">
                <a:latin typeface="Calibri" pitchFamily="34" charset="0"/>
              </a:rPr>
              <a:t>Betreuung:  </a:t>
            </a:r>
            <a:r>
              <a:rPr lang="de-DE" altLang="de-DE" sz="1200" dirty="0">
                <a:latin typeface="Calibri" pitchFamily="34" charset="0"/>
              </a:rPr>
              <a:t>durch Länderbetreuerin und Partner vor Ort</a:t>
            </a:r>
          </a:p>
        </p:txBody>
      </p:sp>
      <p:sp>
        <p:nvSpPr>
          <p:cNvPr id="9223" name="Rechteck 1"/>
          <p:cNvSpPr>
            <a:spLocks noChangeArrowheads="1"/>
          </p:cNvSpPr>
          <p:nvPr/>
        </p:nvSpPr>
        <p:spPr bwMode="auto">
          <a:xfrm>
            <a:off x="8759826" y="5462589"/>
            <a:ext cx="1603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49263" fontAlgn="base">
              <a:lnSpc>
                <a:spcPct val="93000"/>
              </a:lnSpc>
              <a:spcBef>
                <a:spcPct val="0"/>
              </a:spcBef>
              <a:spcAft>
                <a:spcPct val="0"/>
              </a:spcAft>
              <a:buClr>
                <a:srgbClr val="000000"/>
              </a:buClr>
              <a:buSzPct val="100000"/>
            </a:pPr>
            <a:r>
              <a:rPr lang="de-DE" altLang="de-DE" sz="800">
                <a:solidFill>
                  <a:srgbClr val="000000"/>
                </a:solidFill>
                <a:latin typeface="Arial"/>
                <a:cs typeface="Tahoma"/>
              </a:rPr>
              <a:t>Länderbetreuerin: Maren Ohde</a:t>
            </a:r>
          </a:p>
        </p:txBody>
      </p:sp>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288" y="4438650"/>
            <a:ext cx="136525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5" name="Gruppieren 1"/>
          <p:cNvGrpSpPr>
            <a:grpSpLocks/>
          </p:cNvGrpSpPr>
          <p:nvPr/>
        </p:nvGrpSpPr>
        <p:grpSpPr bwMode="auto">
          <a:xfrm>
            <a:off x="7481888" y="5581651"/>
            <a:ext cx="2286000" cy="533093"/>
            <a:chOff x="5958408" y="5580980"/>
            <a:chExt cx="2286000" cy="533821"/>
          </a:xfrm>
        </p:grpSpPr>
        <p:sp>
          <p:nvSpPr>
            <p:cNvPr id="9226" name="Rectangle 6"/>
            <p:cNvSpPr>
              <a:spLocks noChangeArrowheads="1"/>
            </p:cNvSpPr>
            <p:nvPr/>
          </p:nvSpPr>
          <p:spPr bwMode="auto">
            <a:xfrm>
              <a:off x="5974754" y="5885110"/>
              <a:ext cx="1368425" cy="229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endParaRPr lang="de-DE" altLang="de-DE" sz="900" dirty="0">
                <a:latin typeface="Calibri" pitchFamily="34" charset="0"/>
              </a:endParaRPr>
            </a:p>
          </p:txBody>
        </p:sp>
        <p:sp>
          <p:nvSpPr>
            <p:cNvPr id="9227" name="Rechteck 1"/>
            <p:cNvSpPr>
              <a:spLocks noChangeArrowheads="1"/>
            </p:cNvSpPr>
            <p:nvPr/>
          </p:nvSpPr>
          <p:spPr bwMode="auto">
            <a:xfrm>
              <a:off x="5958408" y="5580980"/>
              <a:ext cx="2286000" cy="23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fontAlgn="base">
                <a:spcBef>
                  <a:spcPct val="0"/>
                </a:spcBef>
                <a:spcAft>
                  <a:spcPct val="0"/>
                </a:spcAft>
                <a:buSzPct val="100000"/>
              </a:pPr>
              <a:r>
                <a:rPr lang="de-DE" altLang="de-DE" sz="900" dirty="0">
                  <a:solidFill>
                    <a:srgbClr val="000000"/>
                  </a:solidFill>
                  <a:latin typeface="Calibri" pitchFamily="34" charset="0"/>
                  <a:cs typeface="Tahoma"/>
                </a:rPr>
                <a:t>Unser Partner in Sevilla</a:t>
              </a:r>
            </a:p>
          </p:txBody>
        </p:sp>
      </p:grpSp>
    </p:spTree>
    <p:extLst>
      <p:ext uri="{BB962C8B-B14F-4D97-AF65-F5344CB8AC3E}">
        <p14:creationId xmlns:p14="http://schemas.microsoft.com/office/powerpoint/2010/main" val="142582752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44726" y="1439863"/>
            <a:ext cx="2844731"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600" b="1">
                <a:solidFill>
                  <a:srgbClr val="006E9E"/>
                </a:solidFill>
                <a:latin typeface="Calibri" pitchFamily="34" charset="0"/>
              </a:rPr>
              <a:t>AVE – individuell /selbstständig</a:t>
            </a:r>
          </a:p>
        </p:txBody>
      </p:sp>
      <p:sp>
        <p:nvSpPr>
          <p:cNvPr id="8195" name="Rectangle 3"/>
          <p:cNvSpPr>
            <a:spLocks noChangeArrowheads="1"/>
          </p:cNvSpPr>
          <p:nvPr/>
        </p:nvSpPr>
        <p:spPr bwMode="auto">
          <a:xfrm>
            <a:off x="1343026" y="1688808"/>
            <a:ext cx="5059363" cy="5169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169863" indent="-166688">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1pPr>
            <a:lvl2pPr>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2pPr>
            <a:lvl3pPr>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3pPr>
            <a:lvl4pPr>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4pPr>
            <a:lvl5pPr>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169863" algn="l"/>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solidFill>
                  <a:srgbClr val="000000"/>
                </a:solidFill>
                <a:latin typeface="Arial" charset="0"/>
                <a:cs typeface="Tahoma" charset="0"/>
              </a:defRPr>
            </a:lvl9pPr>
          </a:lstStyle>
          <a:p>
            <a:pPr defTabSz="449263" fontAlgn="base">
              <a:spcBef>
                <a:spcPct val="0"/>
              </a:spcBef>
              <a:spcAft>
                <a:spcPct val="0"/>
              </a:spcAft>
              <a:buSzPct val="100000"/>
              <a:defRPr/>
            </a:pPr>
            <a:r>
              <a:rPr lang="de-DE" altLang="de-DE" sz="1200" dirty="0">
                <a:latin typeface="Calibri" charset="0"/>
              </a:rPr>
              <a:t>Die Schüler bekommen ein Stipendium und organisieren </a:t>
            </a:r>
          </a:p>
          <a:p>
            <a:pPr defTabSz="449263" fontAlgn="base">
              <a:spcBef>
                <a:spcPct val="0"/>
              </a:spcBef>
              <a:spcAft>
                <a:spcPct val="0"/>
              </a:spcAft>
              <a:buSzPct val="100000"/>
              <a:defRPr/>
            </a:pPr>
            <a:r>
              <a:rPr lang="de-DE" altLang="de-DE" sz="1200" dirty="0">
                <a:latin typeface="Calibri" charset="0"/>
              </a:rPr>
              <a:t>selbstständig ihr Praktikum. </a:t>
            </a:r>
          </a:p>
          <a:p>
            <a:pPr defTabSz="449263" fontAlgn="base">
              <a:spcBef>
                <a:spcPct val="0"/>
              </a:spcBef>
              <a:spcAft>
                <a:spcPct val="0"/>
              </a:spcAft>
              <a:buSzPct val="100000"/>
              <a:defRPr/>
            </a:pPr>
            <a:r>
              <a:rPr lang="de-DE" altLang="de-DE" sz="1200" dirty="0">
                <a:latin typeface="Calibri" charset="0"/>
              </a:rPr>
              <a:t>Dauer:  2- 4 Wochen</a:t>
            </a:r>
          </a:p>
          <a:p>
            <a:pPr defTabSz="449263" fontAlgn="base">
              <a:spcBef>
                <a:spcPct val="0"/>
              </a:spcBef>
              <a:spcAft>
                <a:spcPct val="0"/>
              </a:spcAft>
              <a:buSzPct val="100000"/>
              <a:defRPr/>
            </a:pPr>
            <a:r>
              <a:rPr lang="de-DE" altLang="de-DE" sz="1200" dirty="0">
                <a:latin typeface="Calibri" charset="0"/>
              </a:rPr>
              <a:t>Der Praktikant sucht sich selbstständig: </a:t>
            </a:r>
          </a:p>
          <a:p>
            <a:pPr marL="166688" indent="-163513" defTabSz="449263" fontAlgn="base">
              <a:spcBef>
                <a:spcPct val="0"/>
              </a:spcBef>
              <a:spcAft>
                <a:spcPct val="0"/>
              </a:spcAft>
              <a:buClr>
                <a:srgbClr val="000000"/>
              </a:buClr>
              <a:buSzPct val="45000"/>
              <a:buFont typeface="Wingdings" charset="2"/>
              <a:buChar char=""/>
              <a:defRPr/>
            </a:pPr>
            <a:r>
              <a:rPr lang="de-DE" altLang="de-DE" sz="1200" dirty="0">
                <a:latin typeface="Calibri" charset="0"/>
              </a:rPr>
              <a:t>einen Praktikumsplatz im europäischen Ausland</a:t>
            </a:r>
          </a:p>
          <a:p>
            <a:pPr marL="166688" indent="-163513" defTabSz="449263" fontAlgn="base">
              <a:spcBef>
                <a:spcPct val="0"/>
              </a:spcBef>
              <a:spcAft>
                <a:spcPct val="0"/>
              </a:spcAft>
              <a:buClr>
                <a:srgbClr val="000000"/>
              </a:buClr>
              <a:buSzPct val="45000"/>
              <a:buFont typeface="Wingdings" charset="2"/>
              <a:buChar char=""/>
              <a:defRPr/>
            </a:pPr>
            <a:r>
              <a:rPr lang="de-DE" altLang="de-DE" sz="1200" dirty="0">
                <a:latin typeface="Calibri" charset="0"/>
              </a:rPr>
              <a:t>eine Unterkunft vor Ort</a:t>
            </a:r>
          </a:p>
          <a:p>
            <a:pPr marL="166688" indent="-163513" defTabSz="449263" fontAlgn="base">
              <a:spcBef>
                <a:spcPct val="0"/>
              </a:spcBef>
              <a:spcAft>
                <a:spcPct val="0"/>
              </a:spcAft>
              <a:buClr>
                <a:srgbClr val="000000"/>
              </a:buClr>
              <a:buSzPct val="45000"/>
              <a:buFont typeface="Wingdings" charset="2"/>
              <a:buChar char=""/>
              <a:defRPr/>
            </a:pPr>
            <a:r>
              <a:rPr lang="de-DE" altLang="de-DE" sz="1200" dirty="0">
                <a:latin typeface="Calibri" charset="0"/>
              </a:rPr>
              <a:t>eine günstige Anreise zum Praktikumsort</a:t>
            </a:r>
          </a:p>
          <a:p>
            <a:pPr marL="166688" indent="-163513" defTabSz="449263" fontAlgn="base">
              <a:spcBef>
                <a:spcPct val="0"/>
              </a:spcBef>
              <a:spcAft>
                <a:spcPct val="0"/>
              </a:spcAft>
              <a:buClr>
                <a:srgbClr val="000000"/>
              </a:buClr>
              <a:buSzPct val="45000"/>
              <a:buFont typeface="Wingdings" charset="2"/>
              <a:buChar char=""/>
              <a:defRPr/>
            </a:pPr>
            <a:r>
              <a:rPr lang="de-DE" altLang="de-DE" sz="1200" dirty="0">
                <a:latin typeface="Calibri" charset="0"/>
              </a:rPr>
              <a:t>Verpflegung</a:t>
            </a:r>
          </a:p>
          <a:p>
            <a:pPr marL="166688" indent="-163513" defTabSz="449263" fontAlgn="base">
              <a:spcBef>
                <a:spcPct val="0"/>
              </a:spcBef>
              <a:spcAft>
                <a:spcPct val="0"/>
              </a:spcAft>
              <a:buClr>
                <a:srgbClr val="000000"/>
              </a:buClr>
              <a:buSzPct val="45000"/>
              <a:buFont typeface="Wingdings" charset="2"/>
              <a:buChar char=""/>
              <a:defRPr/>
            </a:pPr>
            <a:r>
              <a:rPr lang="de-DE" altLang="de-DE" sz="1200" dirty="0">
                <a:latin typeface="Calibri" charset="0"/>
              </a:rPr>
              <a:t>eine Versicherung für den Auslandsaufenthalt (Kranken-, Unfall- und Haftpflicht)</a:t>
            </a:r>
          </a:p>
          <a:p>
            <a:pPr marL="171450" defTabSz="449263" fontAlgn="base">
              <a:spcBef>
                <a:spcPct val="0"/>
              </a:spcBef>
              <a:spcAft>
                <a:spcPct val="0"/>
              </a:spcAft>
              <a:buSzPct val="100000"/>
              <a:defRPr/>
            </a:pPr>
            <a:endParaRPr lang="de-DE" altLang="de-DE" sz="1200" dirty="0">
              <a:latin typeface="Calibri" charset="0"/>
            </a:endParaRPr>
          </a:p>
          <a:p>
            <a:pPr marL="171450" defTabSz="449263" fontAlgn="base">
              <a:spcBef>
                <a:spcPct val="0"/>
              </a:spcBef>
              <a:spcAft>
                <a:spcPct val="0"/>
              </a:spcAft>
              <a:buSzPct val="100000"/>
              <a:defRPr/>
            </a:pPr>
            <a:r>
              <a:rPr lang="de-DE" altLang="de-DE" sz="1200" dirty="0">
                <a:latin typeface="Calibri" charset="0"/>
              </a:rPr>
              <a:t>Einzureichen ist eine unterschriebene Erklärung, dass alle Schritte</a:t>
            </a:r>
          </a:p>
          <a:p>
            <a:pPr marL="171450" defTabSz="449263" fontAlgn="base">
              <a:spcBef>
                <a:spcPct val="0"/>
              </a:spcBef>
              <a:spcAft>
                <a:spcPct val="0"/>
              </a:spcAft>
              <a:buSzPct val="100000"/>
              <a:defRPr/>
            </a:pPr>
            <a:r>
              <a:rPr lang="de-DE" altLang="de-DE" sz="1200" dirty="0">
                <a:latin typeface="Calibri" charset="0"/>
              </a:rPr>
              <a:t>organisiert sind und im Falle des Nicht-Zustandekommens des Praktikums die</a:t>
            </a:r>
          </a:p>
          <a:p>
            <a:pPr marL="171450" defTabSz="449263" fontAlgn="base">
              <a:spcBef>
                <a:spcPct val="0"/>
              </a:spcBef>
              <a:spcAft>
                <a:spcPct val="0"/>
              </a:spcAft>
              <a:buSzPct val="100000"/>
              <a:defRPr/>
            </a:pPr>
            <a:r>
              <a:rPr lang="de-DE" altLang="de-DE" sz="1200" dirty="0">
                <a:latin typeface="Calibri" charset="0"/>
              </a:rPr>
              <a:t>Fördersumme zurückbezahlt wird (zum Formular s. Downloads). </a:t>
            </a:r>
          </a:p>
          <a:p>
            <a:pPr defTabSz="449263" fontAlgn="base">
              <a:spcBef>
                <a:spcPct val="0"/>
              </a:spcBef>
              <a:spcAft>
                <a:spcPct val="0"/>
              </a:spcAft>
              <a:buSzPct val="100000"/>
              <a:defRPr/>
            </a:pPr>
            <a:endParaRPr lang="de-DE" altLang="de-DE" sz="1200" dirty="0">
              <a:latin typeface="Calibri" charset="0"/>
            </a:endParaRPr>
          </a:p>
          <a:p>
            <a:pPr marL="0" defTabSz="449263" fontAlgn="base">
              <a:spcBef>
                <a:spcPct val="0"/>
              </a:spcBef>
              <a:spcAft>
                <a:spcPct val="0"/>
              </a:spcAft>
              <a:buSzPct val="100000"/>
              <a:defRPr/>
            </a:pPr>
            <a:r>
              <a:rPr lang="de-DE" altLang="de-DE" sz="1200" b="1" dirty="0">
                <a:latin typeface="Calibri" charset="0"/>
              </a:rPr>
              <a:t>Die Ausreise kann jederzeit in alle EU-Länder und auch in 28 Partnerländer erfolgen. Also weltweit! </a:t>
            </a:r>
          </a:p>
          <a:p>
            <a:pPr defTabSz="449263" fontAlgn="base">
              <a:spcBef>
                <a:spcPct val="0"/>
              </a:spcBef>
              <a:spcAft>
                <a:spcPct val="0"/>
              </a:spcAft>
              <a:buSzPct val="100000"/>
              <a:defRPr/>
            </a:pPr>
            <a:endParaRPr lang="de-DE" altLang="de-DE" sz="1200" b="1" dirty="0">
              <a:latin typeface="Calibri" charset="0"/>
            </a:endParaRPr>
          </a:p>
          <a:p>
            <a:pPr defTabSz="449263" fontAlgn="base">
              <a:spcBef>
                <a:spcPct val="0"/>
              </a:spcBef>
              <a:spcAft>
                <a:spcPct val="0"/>
              </a:spcAft>
              <a:buSzPct val="100000"/>
              <a:defRPr/>
            </a:pPr>
            <a:r>
              <a:rPr lang="de-DE" altLang="de-DE" sz="1200" b="1" dirty="0">
                <a:latin typeface="Calibri" charset="0"/>
              </a:rPr>
              <a:t>Wichtig: Bewerbungsfrist: 3 Monate vor Beginn des Praktikums  mit</a:t>
            </a:r>
          </a:p>
          <a:p>
            <a:pPr marL="0" indent="3175" defTabSz="449263" fontAlgn="base">
              <a:spcBef>
                <a:spcPct val="0"/>
              </a:spcBef>
              <a:spcAft>
                <a:spcPct val="0"/>
              </a:spcAft>
              <a:buSzPct val="100000"/>
              <a:tabLst>
                <a:tab pos="617538" algn="l"/>
                <a:tab pos="1066800" algn="l"/>
                <a:tab pos="1516063" algn="l"/>
                <a:tab pos="1965325" algn="l"/>
                <a:tab pos="2414588" algn="l"/>
                <a:tab pos="2863850" algn="l"/>
                <a:tab pos="3313113" algn="l"/>
                <a:tab pos="3762375" algn="l"/>
                <a:tab pos="4211638" algn="l"/>
                <a:tab pos="4660900" algn="l"/>
                <a:tab pos="5110163" algn="l"/>
                <a:tab pos="5559425" algn="l"/>
                <a:tab pos="6008688" algn="l"/>
                <a:tab pos="6457950" algn="l"/>
                <a:tab pos="6907213" algn="l"/>
                <a:tab pos="7356475" algn="l"/>
                <a:tab pos="7805738" algn="l"/>
                <a:tab pos="8255000" algn="l"/>
                <a:tab pos="8704263" algn="l"/>
                <a:tab pos="9153525" algn="l"/>
              </a:tabLst>
              <a:defRPr/>
            </a:pPr>
            <a:r>
              <a:rPr lang="de-DE" altLang="de-DE" sz="1200" b="1" dirty="0">
                <a:latin typeface="Calibri" charset="0"/>
              </a:rPr>
              <a:t>Bestätigung des ausländischen Betriebes (Letter </a:t>
            </a:r>
            <a:r>
              <a:rPr lang="de-DE" altLang="de-DE" sz="1200" b="1" dirty="0" err="1">
                <a:latin typeface="Calibri" charset="0"/>
              </a:rPr>
              <a:t>of</a:t>
            </a:r>
            <a:r>
              <a:rPr lang="de-DE" altLang="de-DE" sz="1200" b="1" dirty="0">
                <a:latin typeface="Calibri" charset="0"/>
              </a:rPr>
              <a:t> </a:t>
            </a:r>
            <a:r>
              <a:rPr lang="de-DE" altLang="de-DE" sz="1200" b="1" dirty="0" err="1">
                <a:latin typeface="Calibri" charset="0"/>
              </a:rPr>
              <a:t>Intent</a:t>
            </a:r>
            <a:r>
              <a:rPr lang="de-DE" altLang="de-DE" sz="1200" b="1" dirty="0">
                <a:latin typeface="Calibri" charset="0"/>
              </a:rPr>
              <a:t>) und unterschriebener Erklärung.</a:t>
            </a:r>
          </a:p>
          <a:p>
            <a:pPr defTabSz="449263" fontAlgn="base">
              <a:spcBef>
                <a:spcPct val="0"/>
              </a:spcBef>
              <a:spcAft>
                <a:spcPct val="0"/>
              </a:spcAft>
              <a:buSzPct val="100000"/>
              <a:defRPr/>
            </a:pPr>
            <a:r>
              <a:rPr lang="de-DE" altLang="de-DE" sz="1200" b="1" dirty="0">
                <a:latin typeface="Calibri" charset="0"/>
              </a:rPr>
              <a:t> </a:t>
            </a:r>
          </a:p>
          <a:p>
            <a:pPr defTabSz="449263" fontAlgn="base">
              <a:spcBef>
                <a:spcPct val="0"/>
              </a:spcBef>
              <a:spcAft>
                <a:spcPct val="0"/>
              </a:spcAft>
              <a:buSzPct val="100000"/>
              <a:defRPr/>
            </a:pPr>
            <a:r>
              <a:rPr lang="de-DE" altLang="de-DE" sz="1200" dirty="0">
                <a:latin typeface="Calibri" charset="0"/>
              </a:rPr>
              <a:t>Diese Form des AVE-Praktikums ist besonders für Berufsschüler geeignet,</a:t>
            </a:r>
          </a:p>
          <a:p>
            <a:pPr defTabSz="449263" fontAlgn="base">
              <a:spcBef>
                <a:spcPct val="0"/>
              </a:spcBef>
              <a:spcAft>
                <a:spcPct val="0"/>
              </a:spcAft>
              <a:buSzPct val="100000"/>
              <a:defRPr/>
            </a:pPr>
            <a:r>
              <a:rPr lang="de-DE" altLang="de-DE" sz="1200" dirty="0">
                <a:latin typeface="Calibri" charset="0"/>
              </a:rPr>
              <a:t>deren Ausbildungsbetrieb eine Dependance im Ausland hat oder auch für</a:t>
            </a:r>
          </a:p>
          <a:p>
            <a:pPr defTabSz="449263" fontAlgn="base">
              <a:spcBef>
                <a:spcPct val="0"/>
              </a:spcBef>
              <a:spcAft>
                <a:spcPct val="0"/>
              </a:spcAft>
              <a:buSzPct val="100000"/>
              <a:defRPr/>
            </a:pPr>
            <a:r>
              <a:rPr lang="de-DE" altLang="de-DE" sz="1200" dirty="0">
                <a:latin typeface="Calibri" charset="0"/>
              </a:rPr>
              <a:t>Schüler, die über Verwandte, Freunde, etc. einen Praktikumsplatz im Ausland</a:t>
            </a:r>
          </a:p>
          <a:p>
            <a:pPr defTabSz="449263" fontAlgn="base">
              <a:spcBef>
                <a:spcPct val="0"/>
              </a:spcBef>
              <a:spcAft>
                <a:spcPct val="0"/>
              </a:spcAft>
              <a:buSzPct val="100000"/>
              <a:defRPr/>
            </a:pPr>
            <a:r>
              <a:rPr lang="de-DE" altLang="de-DE" sz="1200" dirty="0">
                <a:latin typeface="Calibri" charset="0"/>
              </a:rPr>
              <a:t>organisieren können. </a:t>
            </a:r>
          </a:p>
          <a:p>
            <a:pPr defTabSz="449263" fontAlgn="base">
              <a:lnSpc>
                <a:spcPct val="150000"/>
              </a:lnSpc>
              <a:spcBef>
                <a:spcPct val="0"/>
              </a:spcBef>
              <a:spcAft>
                <a:spcPct val="0"/>
              </a:spcAft>
              <a:buSzPct val="100000"/>
              <a:defRPr/>
            </a:pPr>
            <a:endParaRPr lang="de-DE" altLang="de-DE" sz="1200" dirty="0">
              <a:latin typeface="Calibri" charset="0"/>
            </a:endParaRPr>
          </a:p>
        </p:txBody>
      </p:sp>
      <p:sp>
        <p:nvSpPr>
          <p:cNvPr id="10244" name="Rectangle 4"/>
          <p:cNvSpPr>
            <a:spLocks noChangeArrowheads="1"/>
          </p:cNvSpPr>
          <p:nvPr/>
        </p:nvSpPr>
        <p:spPr bwMode="auto">
          <a:xfrm>
            <a:off x="8128000" y="5905500"/>
            <a:ext cx="183038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a:spcBef>
                <a:spcPct val="0"/>
              </a:spcBef>
              <a:spcAft>
                <a:spcPct val="0"/>
              </a:spcAft>
              <a:buSzPct val="100000"/>
            </a:pPr>
            <a:r>
              <a:rPr lang="de-DE" altLang="de-DE" sz="900" dirty="0"/>
              <a:t>Ansprechpartnerin: Lucia Peters</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4535489"/>
            <a:ext cx="966788" cy="1246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499428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419" y="1430866"/>
            <a:ext cx="6751781" cy="874645"/>
          </a:xfrm>
        </p:spPr>
        <p:txBody>
          <a:bodyPr/>
          <a:lstStyle/>
          <a:p>
            <a:r>
              <a:rPr lang="de-DE" dirty="0" smtClean="0"/>
              <a:t>Langzeitausreisen</a:t>
            </a:r>
            <a:endParaRPr lang="de-DE" dirty="0"/>
          </a:p>
        </p:txBody>
      </p:sp>
      <p:sp>
        <p:nvSpPr>
          <p:cNvPr id="3" name="Inhaltsplatzhalter 2"/>
          <p:cNvSpPr>
            <a:spLocks noGrp="1"/>
          </p:cNvSpPr>
          <p:nvPr>
            <p:ph idx="1"/>
          </p:nvPr>
        </p:nvSpPr>
        <p:spPr>
          <a:xfrm>
            <a:off x="817420" y="3068004"/>
            <a:ext cx="10970684" cy="4524375"/>
          </a:xfrm>
        </p:spPr>
        <p:txBody>
          <a:bodyPr/>
          <a:lstStyle/>
          <a:p>
            <a:r>
              <a:rPr lang="de-DE" dirty="0" smtClean="0"/>
              <a:t>Langzeitausreisen bis zu 1 Jahr</a:t>
            </a:r>
          </a:p>
          <a:p>
            <a:r>
              <a:rPr lang="de-DE" dirty="0" smtClean="0"/>
              <a:t>möglich (Info an das Europateam</a:t>
            </a:r>
          </a:p>
          <a:p>
            <a:r>
              <a:rPr lang="de-DE" dirty="0" smtClean="0"/>
              <a:t> bis 1.2.2024)</a:t>
            </a:r>
            <a:endParaRPr lang="de-DE" dirty="0"/>
          </a:p>
        </p:txBody>
      </p:sp>
    </p:spTree>
    <p:extLst>
      <p:ext uri="{BB962C8B-B14F-4D97-AF65-F5344CB8AC3E}">
        <p14:creationId xmlns:p14="http://schemas.microsoft.com/office/powerpoint/2010/main" val="423947866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273785" y="1439863"/>
            <a:ext cx="4248769"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algn="ctr" defTabSz="449263" eaLnBrk="1" fontAlgn="base" hangingPunct="1">
              <a:spcBef>
                <a:spcPct val="0"/>
              </a:spcBef>
              <a:spcAft>
                <a:spcPct val="0"/>
              </a:spcAft>
              <a:buSzPct val="100000"/>
            </a:pPr>
            <a:r>
              <a:rPr lang="de-DE" altLang="de-DE" sz="1600" b="1" dirty="0">
                <a:solidFill>
                  <a:srgbClr val="006E9E"/>
                </a:solidFill>
                <a:latin typeface="Calibri" pitchFamily="34" charset="0"/>
              </a:rPr>
              <a:t>AVE – Canarias / organisiert (</a:t>
            </a:r>
            <a:r>
              <a:rPr lang="de-DE" altLang="de-DE" sz="1600" b="1" dirty="0" err="1">
                <a:solidFill>
                  <a:srgbClr val="006E9E"/>
                </a:solidFill>
                <a:latin typeface="Calibri" pitchFamily="34" charset="0"/>
              </a:rPr>
              <a:t>EU-Team+Partner</a:t>
            </a:r>
            <a:r>
              <a:rPr lang="de-DE" altLang="de-DE" sz="1600" b="1" dirty="0">
                <a:solidFill>
                  <a:srgbClr val="006E9E"/>
                </a:solidFill>
                <a:latin typeface="Calibri" pitchFamily="34" charset="0"/>
              </a:rPr>
              <a:t>) </a:t>
            </a:r>
          </a:p>
        </p:txBody>
      </p:sp>
      <p:sp>
        <p:nvSpPr>
          <p:cNvPr id="11267" name="Rectangle 2"/>
          <p:cNvSpPr>
            <a:spLocks noChangeArrowheads="1"/>
          </p:cNvSpPr>
          <p:nvPr/>
        </p:nvSpPr>
        <p:spPr bwMode="auto">
          <a:xfrm>
            <a:off x="2244726" y="1871664"/>
            <a:ext cx="5059363" cy="507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marL="741363" indent="-284163"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1200" b="1" dirty="0">
                <a:latin typeface="Calibri" pitchFamily="34" charset="0"/>
              </a:rPr>
              <a:t>Dauer</a:t>
            </a:r>
            <a:r>
              <a:rPr lang="de-DE" altLang="de-DE" sz="1200" dirty="0">
                <a:latin typeface="Calibri" pitchFamily="34" charset="0"/>
              </a:rPr>
              <a:t>:  </a:t>
            </a:r>
            <a:r>
              <a:rPr lang="de-DE" altLang="de-DE" sz="1200" dirty="0" smtClean="0">
                <a:latin typeface="Calibri" pitchFamily="34" charset="0"/>
              </a:rPr>
              <a:t>ca. 6 </a:t>
            </a:r>
            <a:r>
              <a:rPr lang="de-DE" altLang="de-DE" sz="1200" dirty="0">
                <a:latin typeface="Calibri" pitchFamily="34" charset="0"/>
              </a:rPr>
              <a:t>Wochen </a:t>
            </a:r>
          </a:p>
          <a:p>
            <a:pPr defTabSz="449263" eaLnBrk="1" fontAlgn="base" hangingPunct="1">
              <a:spcBef>
                <a:spcPct val="0"/>
              </a:spcBef>
              <a:spcAft>
                <a:spcPct val="0"/>
              </a:spcAft>
              <a:buSzPct val="100000"/>
            </a:pPr>
            <a:r>
              <a:rPr lang="de-DE" altLang="de-DE" sz="1200" b="1" dirty="0">
                <a:latin typeface="Calibri" pitchFamily="34" charset="0"/>
              </a:rPr>
              <a:t>Ausreise</a:t>
            </a:r>
            <a:r>
              <a:rPr lang="de-DE" altLang="de-DE" sz="1200" dirty="0">
                <a:latin typeface="Calibri" pitchFamily="34" charset="0"/>
              </a:rPr>
              <a:t>: in den letzten 3 Wochen des Schuljahres + die ersten 2,5 /3 Wochen 		     der Sommerferien </a:t>
            </a:r>
            <a:r>
              <a:rPr lang="de-DE" altLang="de-DE" sz="1200" dirty="0" smtClean="0">
                <a:latin typeface="Calibri" pitchFamily="34" charset="0"/>
              </a:rPr>
              <a:t>(ca</a:t>
            </a:r>
            <a:r>
              <a:rPr lang="de-DE" altLang="de-DE" sz="1200" dirty="0">
                <a:latin typeface="Calibri" pitchFamily="34" charset="0"/>
              </a:rPr>
              <a:t>. </a:t>
            </a:r>
            <a:r>
              <a:rPr lang="de-DE" altLang="de-DE" sz="1200" dirty="0" smtClean="0">
                <a:latin typeface="Calibri" pitchFamily="34" charset="0"/>
              </a:rPr>
              <a:t>19.06.-01.08.2024,  </a:t>
            </a:r>
            <a:r>
              <a:rPr lang="de-DE" altLang="de-DE" sz="1200" dirty="0">
                <a:latin typeface="Calibri" pitchFamily="34" charset="0"/>
              </a:rPr>
              <a:t>Abweichung um ein  		     paar Tage möglich)</a:t>
            </a:r>
          </a:p>
          <a:p>
            <a:pPr defTabSz="449263" eaLnBrk="1" fontAlgn="base" hangingPunct="1">
              <a:spcBef>
                <a:spcPct val="0"/>
              </a:spcBef>
              <a:spcAft>
                <a:spcPct val="0"/>
              </a:spcAft>
              <a:buSzPct val="100000"/>
            </a:pPr>
            <a:r>
              <a:rPr lang="de-DE" altLang="de-DE" sz="1200" b="1" dirty="0">
                <a:latin typeface="Calibri" pitchFamily="34" charset="0"/>
              </a:rPr>
              <a:t>Praktikum</a:t>
            </a:r>
            <a:r>
              <a:rPr lang="de-DE" altLang="de-DE" sz="1200" dirty="0">
                <a:latin typeface="Calibri" pitchFamily="34" charset="0"/>
              </a:rPr>
              <a:t>: in einem 4- oder 5-Sterne-Hotel auf einer kanarischen Insel</a:t>
            </a:r>
          </a:p>
          <a:p>
            <a:pPr defTabSz="449263" eaLnBrk="1" fontAlgn="base" hangingPunct="1">
              <a:spcBef>
                <a:spcPct val="0"/>
              </a:spcBef>
              <a:spcAft>
                <a:spcPct val="0"/>
              </a:spcAft>
              <a:buSzPct val="100000"/>
            </a:pPr>
            <a:r>
              <a:rPr lang="de-DE" altLang="de-DE" sz="1200" b="1" dirty="0">
                <a:latin typeface="Calibri" pitchFamily="34" charset="0"/>
              </a:rPr>
              <a:t>Bereiche</a:t>
            </a:r>
            <a:r>
              <a:rPr lang="de-DE" altLang="de-DE" sz="1200" dirty="0">
                <a:latin typeface="Calibri" pitchFamily="34" charset="0"/>
              </a:rPr>
              <a:t>: </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Rezeption/Backoffice</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Kinderbetreuung</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Restaurant/Catering/Küche</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Elektrotechniker</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Frisöre</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Gärtner		</a:t>
            </a:r>
          </a:p>
          <a:p>
            <a:pPr lvl="1" defTabSz="449263" eaLnBrk="1" fontAlgn="base" hangingPunct="1">
              <a:spcBef>
                <a:spcPct val="0"/>
              </a:spcBef>
              <a:spcAft>
                <a:spcPct val="0"/>
              </a:spcAft>
              <a:buClr>
                <a:srgbClr val="000000"/>
              </a:buClr>
              <a:buSzPct val="100000"/>
              <a:buFont typeface="Times New Roman" pitchFamily="18" charset="0"/>
              <a:buChar char="–"/>
            </a:pPr>
            <a:r>
              <a:rPr lang="de-DE" altLang="de-DE" sz="1200" dirty="0">
                <a:latin typeface="Calibri" pitchFamily="34" charset="0"/>
              </a:rPr>
              <a:t>Animation / Sport</a:t>
            </a:r>
          </a:p>
          <a:p>
            <a:pPr defTabSz="449263" eaLnBrk="1" fontAlgn="base" hangingPunct="1">
              <a:spcBef>
                <a:spcPct val="0"/>
              </a:spcBef>
              <a:spcAft>
                <a:spcPct val="0"/>
              </a:spcAft>
              <a:buSzPct val="100000"/>
            </a:pPr>
            <a:r>
              <a:rPr lang="de-DE" altLang="de-DE" sz="1200" b="1" dirty="0">
                <a:latin typeface="Calibri" pitchFamily="34" charset="0"/>
              </a:rPr>
              <a:t>Reise</a:t>
            </a:r>
            <a:r>
              <a:rPr lang="de-DE" altLang="de-DE" sz="1200" dirty="0">
                <a:latin typeface="Calibri" pitchFamily="34" charset="0"/>
              </a:rPr>
              <a:t>: Flug, Transfer vom Flughafen zur Unterkunft</a:t>
            </a:r>
          </a:p>
          <a:p>
            <a:pPr defTabSz="449263" eaLnBrk="1" fontAlgn="base" hangingPunct="1">
              <a:spcBef>
                <a:spcPct val="0"/>
              </a:spcBef>
              <a:spcAft>
                <a:spcPct val="0"/>
              </a:spcAft>
              <a:buSzPct val="100000"/>
            </a:pPr>
            <a:r>
              <a:rPr lang="de-DE" altLang="de-DE" sz="1200" b="1" dirty="0">
                <a:latin typeface="Calibri" pitchFamily="34" charset="0"/>
              </a:rPr>
              <a:t>Versicherung</a:t>
            </a:r>
            <a:r>
              <a:rPr lang="de-DE" altLang="de-DE" sz="1200" dirty="0">
                <a:latin typeface="Calibri" pitchFamily="34" charset="0"/>
              </a:rPr>
              <a:t>: Haftpflicht- , Kranken-, Reiserücktrittsversicherung</a:t>
            </a:r>
          </a:p>
          <a:p>
            <a:pPr defTabSz="449263" eaLnBrk="1" fontAlgn="base" hangingPunct="1">
              <a:spcBef>
                <a:spcPct val="0"/>
              </a:spcBef>
              <a:spcAft>
                <a:spcPct val="0"/>
              </a:spcAft>
              <a:buSzPct val="100000"/>
            </a:pPr>
            <a:r>
              <a:rPr lang="de-DE" altLang="de-DE" sz="1200" b="1" dirty="0">
                <a:latin typeface="Calibri" pitchFamily="34" charset="0"/>
              </a:rPr>
              <a:t>Sprachkurs</a:t>
            </a:r>
            <a:r>
              <a:rPr lang="de-DE" altLang="de-DE" sz="1200" dirty="0">
                <a:latin typeface="Calibri" pitchFamily="34" charset="0"/>
              </a:rPr>
              <a:t>: Intensivkurs im Einzelunterricht nach Feierabend</a:t>
            </a:r>
          </a:p>
          <a:p>
            <a:pPr defTabSz="449263" eaLnBrk="1" fontAlgn="base" hangingPunct="1">
              <a:spcBef>
                <a:spcPct val="0"/>
              </a:spcBef>
              <a:spcAft>
                <a:spcPct val="0"/>
              </a:spcAft>
              <a:buSzPct val="100000"/>
            </a:pPr>
            <a:r>
              <a:rPr lang="de-DE" altLang="de-DE" sz="1200" b="1" dirty="0">
                <a:latin typeface="Calibri" pitchFamily="34" charset="0"/>
              </a:rPr>
              <a:t>Unterbringung:</a:t>
            </a:r>
            <a:r>
              <a:rPr lang="de-DE" altLang="de-DE" sz="1200" dirty="0">
                <a:latin typeface="Calibri" pitchFamily="34" charset="0"/>
              </a:rPr>
              <a:t> im Hotel, manchmal in Wohnungen</a:t>
            </a:r>
          </a:p>
          <a:p>
            <a:pPr defTabSz="449263" eaLnBrk="1" fontAlgn="base" hangingPunct="1">
              <a:spcBef>
                <a:spcPct val="0"/>
              </a:spcBef>
              <a:spcAft>
                <a:spcPct val="0"/>
              </a:spcAft>
              <a:buSzPct val="100000"/>
            </a:pPr>
            <a:r>
              <a:rPr lang="de-DE" altLang="de-DE" sz="1200" b="1" dirty="0">
                <a:latin typeface="Calibri" pitchFamily="34" charset="0"/>
              </a:rPr>
              <a:t>Verpflegung</a:t>
            </a:r>
            <a:r>
              <a:rPr lang="de-DE" altLang="de-DE" sz="1200" dirty="0">
                <a:latin typeface="Calibri" pitchFamily="34" charset="0"/>
              </a:rPr>
              <a:t>: Vollpension im Hotel</a:t>
            </a:r>
          </a:p>
          <a:p>
            <a:pPr defTabSz="449263" eaLnBrk="1" fontAlgn="base" hangingPunct="1">
              <a:spcBef>
                <a:spcPct val="0"/>
              </a:spcBef>
              <a:spcAft>
                <a:spcPct val="0"/>
              </a:spcAft>
              <a:buSzPct val="100000"/>
            </a:pPr>
            <a:r>
              <a:rPr lang="de-DE" altLang="de-DE" sz="1200" b="1" dirty="0">
                <a:latin typeface="Calibri" pitchFamily="34" charset="0"/>
              </a:rPr>
              <a:t>Stipendium</a:t>
            </a:r>
            <a:r>
              <a:rPr lang="de-DE" altLang="de-DE" sz="1200" dirty="0">
                <a:latin typeface="Calibri" pitchFamily="34" charset="0"/>
              </a:rPr>
              <a:t>: 2.500 Euro</a:t>
            </a:r>
          </a:p>
          <a:p>
            <a:pPr defTabSz="449263" eaLnBrk="1" fontAlgn="base" hangingPunct="1">
              <a:spcBef>
                <a:spcPct val="0"/>
              </a:spcBef>
              <a:spcAft>
                <a:spcPct val="0"/>
              </a:spcAft>
              <a:buSzPct val="100000"/>
            </a:pPr>
            <a:r>
              <a:rPr lang="de-DE" altLang="de-DE" sz="1200" b="1" dirty="0">
                <a:latin typeface="Calibri" pitchFamily="34" charset="0"/>
              </a:rPr>
              <a:t>Eigenanteil</a:t>
            </a:r>
            <a:r>
              <a:rPr lang="de-DE" altLang="de-DE" sz="1200" dirty="0">
                <a:latin typeface="Calibri" pitchFamily="34" charset="0"/>
              </a:rPr>
              <a:t>: ca. 200 Euro</a:t>
            </a:r>
          </a:p>
          <a:p>
            <a:pPr defTabSz="449263" eaLnBrk="1" fontAlgn="base" hangingPunct="1">
              <a:spcBef>
                <a:spcPct val="0"/>
              </a:spcBef>
              <a:spcAft>
                <a:spcPct val="0"/>
              </a:spcAft>
              <a:buSzPct val="100000"/>
            </a:pPr>
            <a:r>
              <a:rPr lang="de-DE" altLang="de-DE" sz="1200" b="1" dirty="0">
                <a:latin typeface="Calibri" pitchFamily="34" charset="0"/>
              </a:rPr>
              <a:t>Voraussetzung:</a:t>
            </a:r>
            <a:r>
              <a:rPr lang="de-DE" altLang="de-DE" sz="1200" dirty="0">
                <a:latin typeface="Calibri" pitchFamily="34" charset="0"/>
              </a:rPr>
              <a:t>  Mindestalter 18 Jahre, je nach Praktikums-</a:t>
            </a:r>
          </a:p>
          <a:p>
            <a:pPr defTabSz="449263" eaLnBrk="1" fontAlgn="base" hangingPunct="1">
              <a:spcBef>
                <a:spcPct val="0"/>
              </a:spcBef>
              <a:spcAft>
                <a:spcPct val="0"/>
              </a:spcAft>
              <a:buSzPct val="100000"/>
            </a:pPr>
            <a:r>
              <a:rPr lang="de-DE" altLang="de-DE" sz="1200" dirty="0">
                <a:latin typeface="Calibri" pitchFamily="34" charset="0"/>
              </a:rPr>
              <a:t>			    platz evtl. ein polizeiliches Führungszeugnis</a:t>
            </a:r>
          </a:p>
          <a:p>
            <a:pPr defTabSz="449263" eaLnBrk="1" fontAlgn="base" hangingPunct="1">
              <a:spcBef>
                <a:spcPct val="0"/>
              </a:spcBef>
              <a:spcAft>
                <a:spcPct val="0"/>
              </a:spcAft>
              <a:buSzPct val="100000"/>
            </a:pPr>
            <a:r>
              <a:rPr lang="de-DE" altLang="de-DE" sz="1200" b="1" dirty="0">
                <a:latin typeface="Calibri" pitchFamily="34" charset="0"/>
              </a:rPr>
              <a:t>Betreuung: </a:t>
            </a:r>
            <a:r>
              <a:rPr lang="de-DE" altLang="de-DE" sz="1200" dirty="0">
                <a:latin typeface="Calibri" pitchFamily="34" charset="0"/>
              </a:rPr>
              <a:t> durch Länderbetreuerin und Partner vor Ort</a:t>
            </a:r>
          </a:p>
          <a:p>
            <a:pPr defTabSz="449263" eaLnBrk="1" fontAlgn="base" hangingPunct="1">
              <a:spcBef>
                <a:spcPct val="0"/>
              </a:spcBef>
              <a:spcAft>
                <a:spcPct val="0"/>
              </a:spcAft>
              <a:buSzPct val="100000"/>
            </a:pPr>
            <a:r>
              <a:rPr lang="de-DE" altLang="de-DE" sz="1200" b="1" dirty="0">
                <a:latin typeface="Calibri" pitchFamily="34" charset="0"/>
              </a:rPr>
              <a:t>Exkursionen:</a:t>
            </a:r>
            <a:r>
              <a:rPr lang="de-DE" altLang="de-DE" sz="1200" dirty="0">
                <a:latin typeface="Calibri" pitchFamily="34" charset="0"/>
              </a:rPr>
              <a:t>	1 inklusive</a:t>
            </a:r>
          </a:p>
          <a:p>
            <a:pPr defTabSz="449263" eaLnBrk="1" fontAlgn="base" hangingPunct="1">
              <a:spcBef>
                <a:spcPct val="0"/>
              </a:spcBef>
              <a:spcAft>
                <a:spcPct val="0"/>
              </a:spcAft>
              <a:buSzPct val="100000"/>
            </a:pPr>
            <a:endParaRPr lang="de-DE" altLang="de-DE" sz="1200" dirty="0">
              <a:latin typeface="Calibri" pitchFamily="34" charset="0"/>
            </a:endParaRPr>
          </a:p>
          <a:p>
            <a:pPr defTabSz="449263" eaLnBrk="1" fontAlgn="base" hangingPunct="1">
              <a:spcBef>
                <a:spcPct val="0"/>
              </a:spcBef>
              <a:spcAft>
                <a:spcPct val="0"/>
              </a:spcAft>
              <a:buSzPct val="100000"/>
            </a:pPr>
            <a:endParaRPr lang="de-DE" altLang="de-DE" sz="1200" dirty="0">
              <a:latin typeface="Calibri" pitchFamily="34" charset="0"/>
            </a:endParaRPr>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20000">
            <a:off x="8110539" y="2805114"/>
            <a:ext cx="2312987" cy="100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Rectangle 8"/>
          <p:cNvSpPr>
            <a:spLocks noChangeArrowheads="1"/>
          </p:cNvSpPr>
          <p:nvPr/>
        </p:nvSpPr>
        <p:spPr bwMode="auto">
          <a:xfrm>
            <a:off x="9965291" y="5885103"/>
            <a:ext cx="16081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Tahoma" pitchFamily="34" charset="0"/>
              </a:defRPr>
            </a:lvl1pPr>
            <a:lvl2pPr eaLnBrk="0" hangingPunct="0">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Tahoma" pitchFamily="34" charset="0"/>
              </a:defRPr>
            </a:lvl2pPr>
            <a:lvl3pPr eaLnBrk="0" hangingPunct="0">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Tahoma" pitchFamily="34" charset="0"/>
              </a:defRPr>
            </a:lvl3pPr>
            <a:lvl4pPr eaLnBrk="0" hangingPunct="0">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4pPr>
            <a:lvl5pPr eaLnBrk="0" hangingPunct="0">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Tahoma" pitchFamily="34" charset="0"/>
              </a:defRPr>
            </a:lvl9pPr>
          </a:lstStyle>
          <a:p>
            <a:pPr defTabSz="449263" eaLnBrk="1" fontAlgn="base" hangingPunct="1">
              <a:spcBef>
                <a:spcPct val="0"/>
              </a:spcBef>
              <a:spcAft>
                <a:spcPct val="0"/>
              </a:spcAft>
              <a:buSzPct val="100000"/>
            </a:pPr>
            <a:r>
              <a:rPr lang="de-DE" altLang="de-DE" sz="900" dirty="0">
                <a:latin typeface="Calibri" pitchFamily="34" charset="0"/>
              </a:rPr>
              <a:t>Unsere Partnerin auf Teneriffa</a:t>
            </a:r>
          </a:p>
        </p:txBody>
      </p:sp>
      <p:pic>
        <p:nvPicPr>
          <p:cNvPr id="11270" name="Picture 11" descr="D:\Oh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5045076"/>
            <a:ext cx="13684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https://2.bp.blogspot.com/-iaX1Pe3gMZE/V4GLVXGBKvI/AAAAAAAAB6Y/vWyl-mURHOMu9sYEYfFe6cmiMx2T3OHewCK4B/s320/image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716339"/>
            <a:ext cx="18367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hteck 1"/>
          <p:cNvSpPr>
            <a:spLocks noChangeArrowheads="1"/>
          </p:cNvSpPr>
          <p:nvPr/>
        </p:nvSpPr>
        <p:spPr bwMode="auto">
          <a:xfrm>
            <a:off x="5788026" y="6102351"/>
            <a:ext cx="1603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49263" fontAlgn="base">
              <a:lnSpc>
                <a:spcPct val="93000"/>
              </a:lnSpc>
              <a:spcBef>
                <a:spcPct val="0"/>
              </a:spcBef>
              <a:spcAft>
                <a:spcPct val="0"/>
              </a:spcAft>
              <a:buClr>
                <a:srgbClr val="000000"/>
              </a:buClr>
              <a:buSzPct val="100000"/>
            </a:pPr>
            <a:r>
              <a:rPr lang="de-DE" altLang="de-DE" sz="800">
                <a:solidFill>
                  <a:srgbClr val="000000"/>
                </a:solidFill>
                <a:latin typeface="Arial"/>
                <a:cs typeface="Tahoma"/>
              </a:rPr>
              <a:t>Länderbetreuerin: Maren Ohde</a:t>
            </a:r>
          </a:p>
        </p:txBody>
      </p:sp>
      <p:pic>
        <p:nvPicPr>
          <p:cNvPr id="1026" name="Picture 2" descr="Conny Lassen "/>
          <p:cNvPicPr>
            <a:picLocks noChangeAspect="1" noChangeArrowheads="1"/>
          </p:cNvPicPr>
          <p:nvPr/>
        </p:nvPicPr>
        <p:blipFill rotWithShape="1">
          <a:blip r:embed="rId6">
            <a:extLst>
              <a:ext uri="{28A0092B-C50C-407E-A947-70E740481C1C}">
                <a14:useLocalDpi xmlns:a14="http://schemas.microsoft.com/office/drawing/2010/main" val="0"/>
              </a:ext>
            </a:extLst>
          </a:blip>
          <a:srcRect l="-3200" t="-11927" r="3630" b="11927"/>
          <a:stretch/>
        </p:blipFill>
        <p:spPr bwMode="auto">
          <a:xfrm>
            <a:off x="9704837" y="3835006"/>
            <a:ext cx="1899790" cy="19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619862"/>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arissa">
  <a:themeElements>
    <a:clrScheme name="Benutzerdefinier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595959"/>
      </a:folHlink>
    </a:clrScheme>
    <a:fontScheme name="Larissa">
      <a:majorFont>
        <a:latin typeface="Arial"/>
        <a:ea typeface=""/>
        <a:cs typeface="Tahoma"/>
      </a:majorFont>
      <a:minorFont>
        <a:latin typeface="Arial"/>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
        <a:cs typeface="Tahoma"/>
      </a:majorFont>
      <a:minorFont>
        <a:latin typeface="Arial"/>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
        <a:cs typeface="Tahoma"/>
      </a:majorFont>
      <a:minorFont>
        <a:latin typeface="Arial"/>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
        <a:cs typeface="Tahoma"/>
      </a:majorFont>
      <a:minorFont>
        <a:latin typeface="Arial"/>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Tahoma"/>
      </a:majorFont>
      <a:minorFont>
        <a:latin typeface="Calibri"/>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
        <a:cs typeface="Tahoma"/>
      </a:majorFont>
      <a:minorFont>
        <a:latin typeface="Arial"/>
        <a:ea typeface=""/>
        <a:cs typeface="Taho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de-DE" sz="1800" b="0" i="0" u="none" strike="noStrike" cap="none" normalizeH="0" baseline="0" smtClean="0">
            <a:ln>
              <a:noFill/>
            </a:ln>
            <a:solidFill>
              <a:schemeClr val="bg1"/>
            </a:solidFill>
            <a:effectLst/>
            <a:latin typeface="Arial" charset="0"/>
            <a:cs typeface="Tahoma"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2486</Words>
  <Application>Microsoft Office PowerPoint</Application>
  <PresentationFormat>Breitbild</PresentationFormat>
  <Paragraphs>424</Paragraphs>
  <Slides>25</Slides>
  <Notes>11</Notes>
  <HiddenSlides>0</HiddenSlides>
  <MMClips>0</MMClips>
  <ScaleCrop>false</ScaleCrop>
  <HeadingPairs>
    <vt:vector size="6" baseType="variant">
      <vt:variant>
        <vt:lpstr>Verwendete Schriftarten</vt:lpstr>
      </vt:variant>
      <vt:variant>
        <vt:i4>6</vt:i4>
      </vt:variant>
      <vt:variant>
        <vt:lpstr>Design</vt:lpstr>
      </vt:variant>
      <vt:variant>
        <vt:i4>6</vt:i4>
      </vt:variant>
      <vt:variant>
        <vt:lpstr>Folientitel</vt:lpstr>
      </vt:variant>
      <vt:variant>
        <vt:i4>25</vt:i4>
      </vt:variant>
    </vt:vector>
  </HeadingPairs>
  <TitlesOfParts>
    <vt:vector size="37" baseType="lpstr">
      <vt:lpstr>Arial</vt:lpstr>
      <vt:lpstr>Calibri</vt:lpstr>
      <vt:lpstr>Gabriola</vt:lpstr>
      <vt:lpstr>Tahoma</vt:lpstr>
      <vt:lpstr>Times New Roman</vt:lpstr>
      <vt:lpstr>Wingdings</vt:lpstr>
      <vt:lpstr>1_Larissa</vt:lpstr>
      <vt:lpstr>2_Larissa</vt:lpstr>
      <vt:lpstr>3_Larissa</vt:lpstr>
      <vt:lpstr>4_Larissa</vt:lpstr>
      <vt:lpstr>Larissa</vt:lpstr>
      <vt:lpstr>5_Larissa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Langzeitausreisen</vt:lpstr>
      <vt:lpstr>PowerPoint-Präsentation</vt:lpstr>
      <vt:lpstr>PowerPoint-Präsentation</vt:lpstr>
      <vt:lpstr>PowerPoint-Präsentation</vt:lpstr>
      <vt:lpstr>PowerPoint-Präsentation</vt:lpstr>
      <vt:lpstr>europass-info.de/dokumente/europass-lebenslauf </vt:lpstr>
      <vt:lpstr>Kontakt</vt:lpstr>
      <vt:lpstr>Azubis dürfen für das Praktikum keinen Erholungsurlaub nehmen!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vector>
  </TitlesOfParts>
  <Company>mycompany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Maren Ohde</dc:creator>
  <cp:lastModifiedBy>Spuhn, Kathrin</cp:lastModifiedBy>
  <cp:revision>52</cp:revision>
  <dcterms:created xsi:type="dcterms:W3CDTF">2022-01-26T09:07:24Z</dcterms:created>
  <dcterms:modified xsi:type="dcterms:W3CDTF">2024-01-24T10:25:01Z</dcterms:modified>
</cp:coreProperties>
</file>